
<file path=[Content_Types].xml><?xml version="1.0" encoding="utf-8"?>
<Types xmlns="http://schemas.openxmlformats.org/package/2006/content-types">
  <Default Extension="jpeg" ContentType="image/jpeg"/>
  <Default Extension="m4a" ContentType="audio/mp4"/>
  <Default Extension="mp3" ContentType="audio/m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7"/>
  </p:notesMasterIdLst>
  <p:sldIdLst>
    <p:sldId id="256" r:id="rId2"/>
    <p:sldId id="257" r:id="rId3"/>
    <p:sldId id="258" r:id="rId4"/>
    <p:sldId id="259" r:id="rId5"/>
    <p:sldId id="260" r:id="rId6"/>
    <p:sldId id="261" r:id="rId7"/>
    <p:sldId id="262" r:id="rId8"/>
    <p:sldId id="266" r:id="rId9"/>
    <p:sldId id="263" r:id="rId10"/>
    <p:sldId id="264" r:id="rId11"/>
    <p:sldId id="265" r:id="rId12"/>
    <p:sldId id="267" r:id="rId13"/>
    <p:sldId id="268" r:id="rId14"/>
    <p:sldId id="269" r:id="rId15"/>
    <p:sldId id="270"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7978"/>
    <p:restoredTop sz="87087"/>
  </p:normalViewPr>
  <p:slideViewPr>
    <p:cSldViewPr snapToGrid="0">
      <p:cViewPr varScale="1">
        <p:scale>
          <a:sx n="158" d="100"/>
          <a:sy n="158" d="100"/>
        </p:scale>
        <p:origin x="1312"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_rels/data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ata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diagrams/_rels/data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svg"/><Relationship Id="rId1" Type="http://schemas.openxmlformats.org/officeDocument/2006/relationships/image" Target="../media/image21.png"/><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24.svg"/></Relationships>
</file>

<file path=ppt/diagrams/_rels/drawing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rawing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diagrams/_rels/drawing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svg"/><Relationship Id="rId1" Type="http://schemas.openxmlformats.org/officeDocument/2006/relationships/image" Target="../media/image21.png"/><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24.svg"/></Relationships>
</file>

<file path=ppt/diagrams/colors1.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812968D-1F6C-4B6D-925C-D0DF00881B77}" type="doc">
      <dgm:prSet loTypeId="urn:microsoft.com/office/officeart/2018/2/layout/IconLabelDescriptionList" loCatId="icon" qsTypeId="urn:microsoft.com/office/officeart/2005/8/quickstyle/simple1" qsCatId="simple" csTypeId="urn:microsoft.com/office/officeart/2018/5/colors/Iconchunking_neutralbg_accent1_2" csCatId="accent1" phldr="1"/>
      <dgm:spPr/>
      <dgm:t>
        <a:bodyPr/>
        <a:lstStyle/>
        <a:p>
          <a:endParaRPr lang="en-US"/>
        </a:p>
      </dgm:t>
    </dgm:pt>
    <dgm:pt modelId="{F35A696C-1E43-4C83-A436-8D0B1627711A}">
      <dgm:prSet custT="1"/>
      <dgm:spPr/>
      <dgm:t>
        <a:bodyPr/>
        <a:lstStyle/>
        <a:p>
          <a:pPr>
            <a:defRPr b="1"/>
          </a:pPr>
          <a:r>
            <a:rPr lang="en-US" sz="2000" dirty="0"/>
            <a:t>Project Charter</a:t>
          </a:r>
        </a:p>
      </dgm:t>
    </dgm:pt>
    <dgm:pt modelId="{56A9E949-C245-41A2-A2D9-A49C4CF7E849}" type="parTrans" cxnId="{A0751DC0-BD9E-4872-801F-123AE028D52D}">
      <dgm:prSet/>
      <dgm:spPr/>
      <dgm:t>
        <a:bodyPr/>
        <a:lstStyle/>
        <a:p>
          <a:endParaRPr lang="en-US"/>
        </a:p>
      </dgm:t>
    </dgm:pt>
    <dgm:pt modelId="{AB2C560B-42FE-4F3A-AA78-A6A4A541166B}" type="sibTrans" cxnId="{A0751DC0-BD9E-4872-801F-123AE028D52D}">
      <dgm:prSet/>
      <dgm:spPr/>
      <dgm:t>
        <a:bodyPr/>
        <a:lstStyle/>
        <a:p>
          <a:endParaRPr lang="en-US"/>
        </a:p>
      </dgm:t>
    </dgm:pt>
    <dgm:pt modelId="{456A4A8F-2107-4377-9721-BB9C4BD645CA}">
      <dgm:prSet/>
      <dgm:spPr/>
      <dgm:t>
        <a:bodyPr/>
        <a:lstStyle/>
        <a:p>
          <a:r>
            <a:rPr lang="en-US" dirty="0"/>
            <a:t>Problem, Solution, and Benefits</a:t>
          </a:r>
        </a:p>
      </dgm:t>
    </dgm:pt>
    <dgm:pt modelId="{7666B1D9-86C4-4775-822A-7D23EB072486}" type="parTrans" cxnId="{C9FA4F34-E64F-404D-A747-693494BBB2CA}">
      <dgm:prSet/>
      <dgm:spPr/>
      <dgm:t>
        <a:bodyPr/>
        <a:lstStyle/>
        <a:p>
          <a:endParaRPr lang="en-US"/>
        </a:p>
      </dgm:t>
    </dgm:pt>
    <dgm:pt modelId="{93B18E46-9722-4B11-A995-5F626BF98572}" type="sibTrans" cxnId="{C9FA4F34-E64F-404D-A747-693494BBB2CA}">
      <dgm:prSet/>
      <dgm:spPr/>
      <dgm:t>
        <a:bodyPr/>
        <a:lstStyle/>
        <a:p>
          <a:endParaRPr lang="en-US"/>
        </a:p>
      </dgm:t>
    </dgm:pt>
    <dgm:pt modelId="{FFE5EE2C-A819-4E41-93F3-9C8BB3F8DD99}">
      <dgm:prSet custT="1"/>
      <dgm:spPr/>
      <dgm:t>
        <a:bodyPr/>
        <a:lstStyle/>
        <a:p>
          <a:pPr>
            <a:defRPr b="1"/>
          </a:pPr>
          <a:r>
            <a:rPr lang="en-US" sz="2000" dirty="0"/>
            <a:t>Requirements</a:t>
          </a:r>
        </a:p>
      </dgm:t>
    </dgm:pt>
    <dgm:pt modelId="{7B4F5356-B12D-4DCD-923B-C7F6EFF12834}" type="parTrans" cxnId="{8C4640D8-79D1-4529-B883-9745323A62ED}">
      <dgm:prSet/>
      <dgm:spPr/>
      <dgm:t>
        <a:bodyPr/>
        <a:lstStyle/>
        <a:p>
          <a:endParaRPr lang="en-US"/>
        </a:p>
      </dgm:t>
    </dgm:pt>
    <dgm:pt modelId="{0645B58B-048F-452C-8DF6-7224FA10532D}" type="sibTrans" cxnId="{8C4640D8-79D1-4529-B883-9745323A62ED}">
      <dgm:prSet/>
      <dgm:spPr/>
      <dgm:t>
        <a:bodyPr/>
        <a:lstStyle/>
        <a:p>
          <a:endParaRPr lang="en-US"/>
        </a:p>
      </dgm:t>
    </dgm:pt>
    <dgm:pt modelId="{6F084DAE-283C-4E5D-835A-5ED4D49DF2AB}">
      <dgm:prSet custT="1"/>
      <dgm:spPr/>
      <dgm:t>
        <a:bodyPr/>
        <a:lstStyle/>
        <a:p>
          <a:pPr>
            <a:defRPr b="1"/>
          </a:pPr>
          <a:r>
            <a:rPr lang="en-US" sz="2000" dirty="0"/>
            <a:t>System</a:t>
          </a:r>
          <a:r>
            <a:rPr lang="en-US" sz="2300" dirty="0"/>
            <a:t> Design</a:t>
          </a:r>
        </a:p>
      </dgm:t>
    </dgm:pt>
    <dgm:pt modelId="{C5A9097C-391A-4808-BE73-4EE73505449D}" type="parTrans" cxnId="{8AEF4A11-550F-4677-90DE-A3D3BEA96AEB}">
      <dgm:prSet/>
      <dgm:spPr/>
      <dgm:t>
        <a:bodyPr/>
        <a:lstStyle/>
        <a:p>
          <a:endParaRPr lang="en-US"/>
        </a:p>
      </dgm:t>
    </dgm:pt>
    <dgm:pt modelId="{6762CBC5-FC3B-44AA-969D-B05CDAE511E2}" type="sibTrans" cxnId="{8AEF4A11-550F-4677-90DE-A3D3BEA96AEB}">
      <dgm:prSet/>
      <dgm:spPr/>
      <dgm:t>
        <a:bodyPr/>
        <a:lstStyle/>
        <a:p>
          <a:endParaRPr lang="en-US"/>
        </a:p>
      </dgm:t>
    </dgm:pt>
    <dgm:pt modelId="{751140B6-EFEC-4AFA-8074-986B7BC9703B}">
      <dgm:prSet/>
      <dgm:spPr/>
      <dgm:t>
        <a:bodyPr/>
        <a:lstStyle/>
        <a:p>
          <a:r>
            <a:rPr lang="en-US" dirty="0"/>
            <a:t>UI, Infrastructure, Information Architecture, and Security</a:t>
          </a:r>
        </a:p>
      </dgm:t>
    </dgm:pt>
    <dgm:pt modelId="{1BEC8251-76A6-4686-AF9A-B74D9639E746}" type="parTrans" cxnId="{59ED2955-0F1B-4DD7-BD8E-BD30B70C1798}">
      <dgm:prSet/>
      <dgm:spPr/>
      <dgm:t>
        <a:bodyPr/>
        <a:lstStyle/>
        <a:p>
          <a:endParaRPr lang="en-US"/>
        </a:p>
      </dgm:t>
    </dgm:pt>
    <dgm:pt modelId="{7DE9C21F-D2A9-4F08-ABF3-61BD49CD32AF}" type="sibTrans" cxnId="{59ED2955-0F1B-4DD7-BD8E-BD30B70C1798}">
      <dgm:prSet/>
      <dgm:spPr/>
      <dgm:t>
        <a:bodyPr/>
        <a:lstStyle/>
        <a:p>
          <a:endParaRPr lang="en-US"/>
        </a:p>
      </dgm:t>
    </dgm:pt>
    <dgm:pt modelId="{D5F8CA6D-0165-44DB-9DB1-F8647B6A4814}" type="pres">
      <dgm:prSet presAssocID="{9812968D-1F6C-4B6D-925C-D0DF00881B77}" presName="root" presStyleCnt="0">
        <dgm:presLayoutVars>
          <dgm:dir/>
          <dgm:resizeHandles val="exact"/>
        </dgm:presLayoutVars>
      </dgm:prSet>
      <dgm:spPr/>
    </dgm:pt>
    <dgm:pt modelId="{8B04065E-95C6-4A4D-B8C2-89E6DB2B1F9F}" type="pres">
      <dgm:prSet presAssocID="{F35A696C-1E43-4C83-A436-8D0B1627711A}" presName="compNode" presStyleCnt="0"/>
      <dgm:spPr/>
    </dgm:pt>
    <dgm:pt modelId="{016937CE-FDB1-4C65-AE44-081BEA84A8E2}" type="pres">
      <dgm:prSet presAssocID="{F35A696C-1E43-4C83-A436-8D0B1627711A}"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ocument"/>
        </a:ext>
      </dgm:extLst>
    </dgm:pt>
    <dgm:pt modelId="{35001001-08F5-483E-A3F4-6DB3186BDCE1}" type="pres">
      <dgm:prSet presAssocID="{F35A696C-1E43-4C83-A436-8D0B1627711A}" presName="iconSpace" presStyleCnt="0"/>
      <dgm:spPr/>
    </dgm:pt>
    <dgm:pt modelId="{27D13FE9-81EC-4C05-A652-D98C1A0B4D6A}" type="pres">
      <dgm:prSet presAssocID="{F35A696C-1E43-4C83-A436-8D0B1627711A}" presName="parTx" presStyleLbl="revTx" presStyleIdx="0" presStyleCnt="6">
        <dgm:presLayoutVars>
          <dgm:chMax val="0"/>
          <dgm:chPref val="0"/>
        </dgm:presLayoutVars>
      </dgm:prSet>
      <dgm:spPr/>
    </dgm:pt>
    <dgm:pt modelId="{76A359F5-F7C9-4A45-969D-4D67CEF95CE5}" type="pres">
      <dgm:prSet presAssocID="{F35A696C-1E43-4C83-A436-8D0B1627711A}" presName="txSpace" presStyleCnt="0"/>
      <dgm:spPr/>
    </dgm:pt>
    <dgm:pt modelId="{69A4AB05-320D-479D-BB78-2661E8B1FBB3}" type="pres">
      <dgm:prSet presAssocID="{F35A696C-1E43-4C83-A436-8D0B1627711A}" presName="desTx" presStyleLbl="revTx" presStyleIdx="1" presStyleCnt="6">
        <dgm:presLayoutVars/>
      </dgm:prSet>
      <dgm:spPr/>
    </dgm:pt>
    <dgm:pt modelId="{792A1F5D-02B0-4901-AB69-632AF7453BED}" type="pres">
      <dgm:prSet presAssocID="{AB2C560B-42FE-4F3A-AA78-A6A4A541166B}" presName="sibTrans" presStyleCnt="0"/>
      <dgm:spPr/>
    </dgm:pt>
    <dgm:pt modelId="{ABED8EE0-36AC-42B7-BE08-2BAEFA97C18D}" type="pres">
      <dgm:prSet presAssocID="{FFE5EE2C-A819-4E41-93F3-9C8BB3F8DD99}" presName="compNode" presStyleCnt="0"/>
      <dgm:spPr/>
    </dgm:pt>
    <dgm:pt modelId="{960DD921-21E7-40F4-B83E-BC0007647E2C}" type="pres">
      <dgm:prSet presAssocID="{FFE5EE2C-A819-4E41-93F3-9C8BB3F8DD99}"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eckmark"/>
        </a:ext>
      </dgm:extLst>
    </dgm:pt>
    <dgm:pt modelId="{3D42B220-D5FB-43D7-9663-BDCC41FCE842}" type="pres">
      <dgm:prSet presAssocID="{FFE5EE2C-A819-4E41-93F3-9C8BB3F8DD99}" presName="iconSpace" presStyleCnt="0"/>
      <dgm:spPr/>
    </dgm:pt>
    <dgm:pt modelId="{64B211BB-2A66-4D69-9921-BCFB3DFF8016}" type="pres">
      <dgm:prSet presAssocID="{FFE5EE2C-A819-4E41-93F3-9C8BB3F8DD99}" presName="parTx" presStyleLbl="revTx" presStyleIdx="2" presStyleCnt="6">
        <dgm:presLayoutVars>
          <dgm:chMax val="0"/>
          <dgm:chPref val="0"/>
        </dgm:presLayoutVars>
      </dgm:prSet>
      <dgm:spPr/>
    </dgm:pt>
    <dgm:pt modelId="{37A17786-E0F0-4265-8856-6FCD789BDB52}" type="pres">
      <dgm:prSet presAssocID="{FFE5EE2C-A819-4E41-93F3-9C8BB3F8DD99}" presName="txSpace" presStyleCnt="0"/>
      <dgm:spPr/>
    </dgm:pt>
    <dgm:pt modelId="{04F7B4D7-70B1-4BF6-852E-4EDF22AF4205}" type="pres">
      <dgm:prSet presAssocID="{FFE5EE2C-A819-4E41-93F3-9C8BB3F8DD99}" presName="desTx" presStyleLbl="revTx" presStyleIdx="3" presStyleCnt="6">
        <dgm:presLayoutVars/>
      </dgm:prSet>
      <dgm:spPr/>
    </dgm:pt>
    <dgm:pt modelId="{68D67ABB-1CD5-470E-AB60-E71C12745E4F}" type="pres">
      <dgm:prSet presAssocID="{0645B58B-048F-452C-8DF6-7224FA10532D}" presName="sibTrans" presStyleCnt="0"/>
      <dgm:spPr/>
    </dgm:pt>
    <dgm:pt modelId="{6F342C99-EFAB-4B73-9402-EB871718EF02}" type="pres">
      <dgm:prSet presAssocID="{6F084DAE-283C-4E5D-835A-5ED4D49DF2AB}" presName="compNode" presStyleCnt="0"/>
      <dgm:spPr/>
    </dgm:pt>
    <dgm:pt modelId="{B0682283-BCD2-43AA-BFF2-E2A4D50B7FC7}" type="pres">
      <dgm:prSet presAssocID="{6F084DAE-283C-4E5D-835A-5ED4D49DF2AB}"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Web Design"/>
        </a:ext>
      </dgm:extLst>
    </dgm:pt>
    <dgm:pt modelId="{8E0B6064-CB2E-42A2-969A-508F680E422D}" type="pres">
      <dgm:prSet presAssocID="{6F084DAE-283C-4E5D-835A-5ED4D49DF2AB}" presName="iconSpace" presStyleCnt="0"/>
      <dgm:spPr/>
    </dgm:pt>
    <dgm:pt modelId="{59670CD3-9304-4767-86CA-92B4CF10D3EC}" type="pres">
      <dgm:prSet presAssocID="{6F084DAE-283C-4E5D-835A-5ED4D49DF2AB}" presName="parTx" presStyleLbl="revTx" presStyleIdx="4" presStyleCnt="6">
        <dgm:presLayoutVars>
          <dgm:chMax val="0"/>
          <dgm:chPref val="0"/>
        </dgm:presLayoutVars>
      </dgm:prSet>
      <dgm:spPr/>
    </dgm:pt>
    <dgm:pt modelId="{BF4C6C6F-3406-4651-914A-418C1CF43B03}" type="pres">
      <dgm:prSet presAssocID="{6F084DAE-283C-4E5D-835A-5ED4D49DF2AB}" presName="txSpace" presStyleCnt="0"/>
      <dgm:spPr/>
    </dgm:pt>
    <dgm:pt modelId="{4894EC93-4355-4D6C-9AB8-7E41CA4A995F}" type="pres">
      <dgm:prSet presAssocID="{6F084DAE-283C-4E5D-835A-5ED4D49DF2AB}" presName="desTx" presStyleLbl="revTx" presStyleIdx="5" presStyleCnt="6">
        <dgm:presLayoutVars/>
      </dgm:prSet>
      <dgm:spPr/>
    </dgm:pt>
  </dgm:ptLst>
  <dgm:cxnLst>
    <dgm:cxn modelId="{8AEF4A11-550F-4677-90DE-A3D3BEA96AEB}" srcId="{9812968D-1F6C-4B6D-925C-D0DF00881B77}" destId="{6F084DAE-283C-4E5D-835A-5ED4D49DF2AB}" srcOrd="2" destOrd="0" parTransId="{C5A9097C-391A-4808-BE73-4EE73505449D}" sibTransId="{6762CBC5-FC3B-44AA-969D-B05CDAE511E2}"/>
    <dgm:cxn modelId="{C9FA4F34-E64F-404D-A747-693494BBB2CA}" srcId="{F35A696C-1E43-4C83-A436-8D0B1627711A}" destId="{456A4A8F-2107-4377-9721-BB9C4BD645CA}" srcOrd="0" destOrd="0" parTransId="{7666B1D9-86C4-4775-822A-7D23EB072486}" sibTransId="{93B18E46-9722-4B11-A995-5F626BF98572}"/>
    <dgm:cxn modelId="{40F71D4F-FC76-4EF3-ADA8-6094193BB77D}" type="presOf" srcId="{F35A696C-1E43-4C83-A436-8D0B1627711A}" destId="{27D13FE9-81EC-4C05-A652-D98C1A0B4D6A}" srcOrd="0" destOrd="0" presId="urn:microsoft.com/office/officeart/2018/2/layout/IconLabelDescriptionList"/>
    <dgm:cxn modelId="{59ED2955-0F1B-4DD7-BD8E-BD30B70C1798}" srcId="{6F084DAE-283C-4E5D-835A-5ED4D49DF2AB}" destId="{751140B6-EFEC-4AFA-8074-986B7BC9703B}" srcOrd="0" destOrd="0" parTransId="{1BEC8251-76A6-4686-AF9A-B74D9639E746}" sibTransId="{7DE9C21F-D2A9-4F08-ABF3-61BD49CD32AF}"/>
    <dgm:cxn modelId="{BB11AC81-11C8-422F-867F-C944B3758AD7}" type="presOf" srcId="{456A4A8F-2107-4377-9721-BB9C4BD645CA}" destId="{69A4AB05-320D-479D-BB78-2661E8B1FBB3}" srcOrd="0" destOrd="0" presId="urn:microsoft.com/office/officeart/2018/2/layout/IconLabelDescriptionList"/>
    <dgm:cxn modelId="{0D96B189-E422-471E-BA6C-5F4EE4FB035C}" type="presOf" srcId="{6F084DAE-283C-4E5D-835A-5ED4D49DF2AB}" destId="{59670CD3-9304-4767-86CA-92B4CF10D3EC}" srcOrd="0" destOrd="0" presId="urn:microsoft.com/office/officeart/2018/2/layout/IconLabelDescriptionList"/>
    <dgm:cxn modelId="{EE4F52AD-B9F3-49CB-A04D-C97FE8663B98}" type="presOf" srcId="{FFE5EE2C-A819-4E41-93F3-9C8BB3F8DD99}" destId="{64B211BB-2A66-4D69-9921-BCFB3DFF8016}" srcOrd="0" destOrd="0" presId="urn:microsoft.com/office/officeart/2018/2/layout/IconLabelDescriptionList"/>
    <dgm:cxn modelId="{A0751DC0-BD9E-4872-801F-123AE028D52D}" srcId="{9812968D-1F6C-4B6D-925C-D0DF00881B77}" destId="{F35A696C-1E43-4C83-A436-8D0B1627711A}" srcOrd="0" destOrd="0" parTransId="{56A9E949-C245-41A2-A2D9-A49C4CF7E849}" sibTransId="{AB2C560B-42FE-4F3A-AA78-A6A4A541166B}"/>
    <dgm:cxn modelId="{31B4AAD0-E485-48E6-B64A-00EC5FD3ECE2}" type="presOf" srcId="{751140B6-EFEC-4AFA-8074-986B7BC9703B}" destId="{4894EC93-4355-4D6C-9AB8-7E41CA4A995F}" srcOrd="0" destOrd="0" presId="urn:microsoft.com/office/officeart/2018/2/layout/IconLabelDescriptionList"/>
    <dgm:cxn modelId="{8C4640D8-79D1-4529-B883-9745323A62ED}" srcId="{9812968D-1F6C-4B6D-925C-D0DF00881B77}" destId="{FFE5EE2C-A819-4E41-93F3-9C8BB3F8DD99}" srcOrd="1" destOrd="0" parTransId="{7B4F5356-B12D-4DCD-923B-C7F6EFF12834}" sibTransId="{0645B58B-048F-452C-8DF6-7224FA10532D}"/>
    <dgm:cxn modelId="{79E420D9-919D-4A17-B7CB-A566C0AB3060}" type="presOf" srcId="{9812968D-1F6C-4B6D-925C-D0DF00881B77}" destId="{D5F8CA6D-0165-44DB-9DB1-F8647B6A4814}" srcOrd="0" destOrd="0" presId="urn:microsoft.com/office/officeart/2018/2/layout/IconLabelDescriptionList"/>
    <dgm:cxn modelId="{4A42D004-A392-4D74-B186-753791B6D127}" type="presParOf" srcId="{D5F8CA6D-0165-44DB-9DB1-F8647B6A4814}" destId="{8B04065E-95C6-4A4D-B8C2-89E6DB2B1F9F}" srcOrd="0" destOrd="0" presId="urn:microsoft.com/office/officeart/2018/2/layout/IconLabelDescriptionList"/>
    <dgm:cxn modelId="{0817EC41-8E05-4EAC-9BFA-685F761C5159}" type="presParOf" srcId="{8B04065E-95C6-4A4D-B8C2-89E6DB2B1F9F}" destId="{016937CE-FDB1-4C65-AE44-081BEA84A8E2}" srcOrd="0" destOrd="0" presId="urn:microsoft.com/office/officeart/2018/2/layout/IconLabelDescriptionList"/>
    <dgm:cxn modelId="{99DC5DF2-3BBD-40FD-BD32-0FDA2CF8B9D3}" type="presParOf" srcId="{8B04065E-95C6-4A4D-B8C2-89E6DB2B1F9F}" destId="{35001001-08F5-483E-A3F4-6DB3186BDCE1}" srcOrd="1" destOrd="0" presId="urn:microsoft.com/office/officeart/2018/2/layout/IconLabelDescriptionList"/>
    <dgm:cxn modelId="{7B7D2DDA-0E72-471B-BA19-0DD7E87A0458}" type="presParOf" srcId="{8B04065E-95C6-4A4D-B8C2-89E6DB2B1F9F}" destId="{27D13FE9-81EC-4C05-A652-D98C1A0B4D6A}" srcOrd="2" destOrd="0" presId="urn:microsoft.com/office/officeart/2018/2/layout/IconLabelDescriptionList"/>
    <dgm:cxn modelId="{B39A02FF-8942-4F83-80F9-DCC8EA102EA7}" type="presParOf" srcId="{8B04065E-95C6-4A4D-B8C2-89E6DB2B1F9F}" destId="{76A359F5-F7C9-4A45-969D-4D67CEF95CE5}" srcOrd="3" destOrd="0" presId="urn:microsoft.com/office/officeart/2018/2/layout/IconLabelDescriptionList"/>
    <dgm:cxn modelId="{26E275FF-415E-4941-8AD5-9138A7483B8A}" type="presParOf" srcId="{8B04065E-95C6-4A4D-B8C2-89E6DB2B1F9F}" destId="{69A4AB05-320D-479D-BB78-2661E8B1FBB3}" srcOrd="4" destOrd="0" presId="urn:microsoft.com/office/officeart/2018/2/layout/IconLabelDescriptionList"/>
    <dgm:cxn modelId="{AEC70AA9-FE1D-46C7-8A3A-FCD5A1593B40}" type="presParOf" srcId="{D5F8CA6D-0165-44DB-9DB1-F8647B6A4814}" destId="{792A1F5D-02B0-4901-AB69-632AF7453BED}" srcOrd="1" destOrd="0" presId="urn:microsoft.com/office/officeart/2018/2/layout/IconLabelDescriptionList"/>
    <dgm:cxn modelId="{5538F449-E369-4066-83C5-EDDC7EEE07AA}" type="presParOf" srcId="{D5F8CA6D-0165-44DB-9DB1-F8647B6A4814}" destId="{ABED8EE0-36AC-42B7-BE08-2BAEFA97C18D}" srcOrd="2" destOrd="0" presId="urn:microsoft.com/office/officeart/2018/2/layout/IconLabelDescriptionList"/>
    <dgm:cxn modelId="{3F91E548-AC41-449F-B874-AA77441551FD}" type="presParOf" srcId="{ABED8EE0-36AC-42B7-BE08-2BAEFA97C18D}" destId="{960DD921-21E7-40F4-B83E-BC0007647E2C}" srcOrd="0" destOrd="0" presId="urn:microsoft.com/office/officeart/2018/2/layout/IconLabelDescriptionList"/>
    <dgm:cxn modelId="{95D21FC3-9924-4E51-8EBC-7E8DD5B30C94}" type="presParOf" srcId="{ABED8EE0-36AC-42B7-BE08-2BAEFA97C18D}" destId="{3D42B220-D5FB-43D7-9663-BDCC41FCE842}" srcOrd="1" destOrd="0" presId="urn:microsoft.com/office/officeart/2018/2/layout/IconLabelDescriptionList"/>
    <dgm:cxn modelId="{FA9850B0-F1C4-4ABE-939D-D6B252749FE4}" type="presParOf" srcId="{ABED8EE0-36AC-42B7-BE08-2BAEFA97C18D}" destId="{64B211BB-2A66-4D69-9921-BCFB3DFF8016}" srcOrd="2" destOrd="0" presId="urn:microsoft.com/office/officeart/2018/2/layout/IconLabelDescriptionList"/>
    <dgm:cxn modelId="{A4E23E16-D475-429C-A821-EBEE064540CD}" type="presParOf" srcId="{ABED8EE0-36AC-42B7-BE08-2BAEFA97C18D}" destId="{37A17786-E0F0-4265-8856-6FCD789BDB52}" srcOrd="3" destOrd="0" presId="urn:microsoft.com/office/officeart/2018/2/layout/IconLabelDescriptionList"/>
    <dgm:cxn modelId="{A0DFCCF4-2673-48EC-ADE2-729E9F8A9A77}" type="presParOf" srcId="{ABED8EE0-36AC-42B7-BE08-2BAEFA97C18D}" destId="{04F7B4D7-70B1-4BF6-852E-4EDF22AF4205}" srcOrd="4" destOrd="0" presId="urn:microsoft.com/office/officeart/2018/2/layout/IconLabelDescriptionList"/>
    <dgm:cxn modelId="{81AE5622-C32A-4FDA-82C8-57FECD526DDD}" type="presParOf" srcId="{D5F8CA6D-0165-44DB-9DB1-F8647B6A4814}" destId="{68D67ABB-1CD5-470E-AB60-E71C12745E4F}" srcOrd="3" destOrd="0" presId="urn:microsoft.com/office/officeart/2018/2/layout/IconLabelDescriptionList"/>
    <dgm:cxn modelId="{EEBD3E60-0B94-4937-9847-784C90BCC209}" type="presParOf" srcId="{D5F8CA6D-0165-44DB-9DB1-F8647B6A4814}" destId="{6F342C99-EFAB-4B73-9402-EB871718EF02}" srcOrd="4" destOrd="0" presId="urn:microsoft.com/office/officeart/2018/2/layout/IconLabelDescriptionList"/>
    <dgm:cxn modelId="{D0475734-3310-4255-AEA8-5D03229E03F7}" type="presParOf" srcId="{6F342C99-EFAB-4B73-9402-EB871718EF02}" destId="{B0682283-BCD2-43AA-BFF2-E2A4D50B7FC7}" srcOrd="0" destOrd="0" presId="urn:microsoft.com/office/officeart/2018/2/layout/IconLabelDescriptionList"/>
    <dgm:cxn modelId="{3C8980BC-D9DE-48D6-AAF1-DF6B7F13D7CC}" type="presParOf" srcId="{6F342C99-EFAB-4B73-9402-EB871718EF02}" destId="{8E0B6064-CB2E-42A2-969A-508F680E422D}" srcOrd="1" destOrd="0" presId="urn:microsoft.com/office/officeart/2018/2/layout/IconLabelDescriptionList"/>
    <dgm:cxn modelId="{007186ED-D874-4CC2-AC40-A47BDD9AEB78}" type="presParOf" srcId="{6F342C99-EFAB-4B73-9402-EB871718EF02}" destId="{59670CD3-9304-4767-86CA-92B4CF10D3EC}" srcOrd="2" destOrd="0" presId="urn:microsoft.com/office/officeart/2018/2/layout/IconLabelDescriptionList"/>
    <dgm:cxn modelId="{0EA2A42E-3301-4211-942F-24E86FA6F926}" type="presParOf" srcId="{6F342C99-EFAB-4B73-9402-EB871718EF02}" destId="{BF4C6C6F-3406-4651-914A-418C1CF43B03}" srcOrd="3" destOrd="0" presId="urn:microsoft.com/office/officeart/2018/2/layout/IconLabelDescriptionList"/>
    <dgm:cxn modelId="{036EF965-FF92-4D18-98B1-0A4F6C05F1E8}" type="presParOf" srcId="{6F342C99-EFAB-4B73-9402-EB871718EF02}" destId="{4894EC93-4355-4D6C-9AB8-7E41CA4A995F}" srcOrd="4" destOrd="0" presId="urn:microsoft.com/office/officeart/2018/2/layout/IconLabelDescription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7F3DAC9-ED76-4DD0-AE57-CF4D2E004DD3}" type="doc">
      <dgm:prSet loTypeId="urn:microsoft.com/office/officeart/2018/2/layout/IconLabelList" loCatId="icon" qsTypeId="urn:microsoft.com/office/officeart/2005/8/quickstyle/simple1" qsCatId="simple" csTypeId="urn:microsoft.com/office/officeart/2018/5/colors/Iconchunking_neutralbg_accent1_2" csCatId="accent1" phldr="1"/>
      <dgm:spPr/>
      <dgm:t>
        <a:bodyPr/>
        <a:lstStyle/>
        <a:p>
          <a:endParaRPr lang="en-US"/>
        </a:p>
      </dgm:t>
    </dgm:pt>
    <dgm:pt modelId="{9FB099C8-ED68-467B-81C1-772B639E3273}">
      <dgm:prSet/>
      <dgm:spPr/>
      <dgm:t>
        <a:bodyPr/>
        <a:lstStyle/>
        <a:p>
          <a:r>
            <a:rPr lang="en-US" dirty="0"/>
            <a:t>Enables alerts of server downtime to be received within 5 minutes of an adverse event.</a:t>
          </a:r>
        </a:p>
      </dgm:t>
    </dgm:pt>
    <dgm:pt modelId="{AD3E2BDC-0118-433B-B963-04677ED628C4}" type="parTrans" cxnId="{7377421E-FA91-4719-B503-635C18971D96}">
      <dgm:prSet/>
      <dgm:spPr/>
      <dgm:t>
        <a:bodyPr/>
        <a:lstStyle/>
        <a:p>
          <a:endParaRPr lang="en-US"/>
        </a:p>
      </dgm:t>
    </dgm:pt>
    <dgm:pt modelId="{16C2DE0D-F40F-4471-9130-A6AD9FEDE16A}" type="sibTrans" cxnId="{7377421E-FA91-4719-B503-635C18971D96}">
      <dgm:prSet/>
      <dgm:spPr/>
      <dgm:t>
        <a:bodyPr/>
        <a:lstStyle/>
        <a:p>
          <a:endParaRPr lang="en-US"/>
        </a:p>
      </dgm:t>
    </dgm:pt>
    <dgm:pt modelId="{DF48ECF0-2AD4-4A40-842A-CC6B41BCE678}">
      <dgm:prSet/>
      <dgm:spPr/>
      <dgm:t>
        <a:bodyPr/>
        <a:lstStyle/>
        <a:p>
          <a:r>
            <a:rPr lang="en-US"/>
            <a:t>Enables a 30-day historical view of all events.</a:t>
          </a:r>
        </a:p>
      </dgm:t>
    </dgm:pt>
    <dgm:pt modelId="{C01B1CDE-8D08-4F60-A75B-B41C2483B15B}" type="parTrans" cxnId="{B9D13373-F797-4D23-8CF0-440F9A03021B}">
      <dgm:prSet/>
      <dgm:spPr/>
      <dgm:t>
        <a:bodyPr/>
        <a:lstStyle/>
        <a:p>
          <a:endParaRPr lang="en-US"/>
        </a:p>
      </dgm:t>
    </dgm:pt>
    <dgm:pt modelId="{B9375A5E-32E9-42F5-9C37-58492F03AA02}" type="sibTrans" cxnId="{B9D13373-F797-4D23-8CF0-440F9A03021B}">
      <dgm:prSet/>
      <dgm:spPr/>
      <dgm:t>
        <a:bodyPr/>
        <a:lstStyle/>
        <a:p>
          <a:endParaRPr lang="en-US"/>
        </a:p>
      </dgm:t>
    </dgm:pt>
    <dgm:pt modelId="{33BDAEC8-790F-4029-9C81-CE8C8D050861}">
      <dgm:prSet/>
      <dgm:spPr/>
      <dgm:t>
        <a:bodyPr/>
        <a:lstStyle/>
        <a:p>
          <a:r>
            <a:rPr lang="en-US"/>
            <a:t>Enables a single-page view of all monitored systems and their current status.</a:t>
          </a:r>
        </a:p>
      </dgm:t>
    </dgm:pt>
    <dgm:pt modelId="{A3692DFA-C8FB-48EE-9FC4-1303C500970E}" type="parTrans" cxnId="{FBE85167-1FDF-40A8-B49D-B662A5286277}">
      <dgm:prSet/>
      <dgm:spPr/>
      <dgm:t>
        <a:bodyPr/>
        <a:lstStyle/>
        <a:p>
          <a:endParaRPr lang="en-US"/>
        </a:p>
      </dgm:t>
    </dgm:pt>
    <dgm:pt modelId="{0A543BB3-B21C-46B9-B8CC-A69B468E11C7}" type="sibTrans" cxnId="{FBE85167-1FDF-40A8-B49D-B662A5286277}">
      <dgm:prSet/>
      <dgm:spPr/>
      <dgm:t>
        <a:bodyPr/>
        <a:lstStyle/>
        <a:p>
          <a:endParaRPr lang="en-US"/>
        </a:p>
      </dgm:t>
    </dgm:pt>
    <dgm:pt modelId="{EDF31188-A280-4FA1-AE51-9CDA9AC46BBD}" type="pres">
      <dgm:prSet presAssocID="{C7F3DAC9-ED76-4DD0-AE57-CF4D2E004DD3}" presName="root" presStyleCnt="0">
        <dgm:presLayoutVars>
          <dgm:dir/>
          <dgm:resizeHandles val="exact"/>
        </dgm:presLayoutVars>
      </dgm:prSet>
      <dgm:spPr/>
    </dgm:pt>
    <dgm:pt modelId="{BD0FA944-14F4-48CD-A843-263BF14A23AF}" type="pres">
      <dgm:prSet presAssocID="{9FB099C8-ED68-467B-81C1-772B639E3273}" presName="compNode" presStyleCnt="0"/>
      <dgm:spPr/>
    </dgm:pt>
    <dgm:pt modelId="{D4799F4B-07D5-487D-9581-FCC00B0D6406}" type="pres">
      <dgm:prSet presAssocID="{9FB099C8-ED68-467B-81C1-772B639E3273}"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topwatch"/>
        </a:ext>
      </dgm:extLst>
    </dgm:pt>
    <dgm:pt modelId="{DFBCE386-4A1F-48C7-8A85-C30FBAA46553}" type="pres">
      <dgm:prSet presAssocID="{9FB099C8-ED68-467B-81C1-772B639E3273}" presName="spaceRect" presStyleCnt="0"/>
      <dgm:spPr/>
    </dgm:pt>
    <dgm:pt modelId="{35722F92-E947-43DA-8583-2AC781F6E640}" type="pres">
      <dgm:prSet presAssocID="{9FB099C8-ED68-467B-81C1-772B639E3273}" presName="textRect" presStyleLbl="revTx" presStyleIdx="0" presStyleCnt="3">
        <dgm:presLayoutVars>
          <dgm:chMax val="1"/>
          <dgm:chPref val="1"/>
        </dgm:presLayoutVars>
      </dgm:prSet>
      <dgm:spPr/>
    </dgm:pt>
    <dgm:pt modelId="{727A1370-2E44-413A-B008-E94D676A87ED}" type="pres">
      <dgm:prSet presAssocID="{16C2DE0D-F40F-4471-9130-A6AD9FEDE16A}" presName="sibTrans" presStyleCnt="0"/>
      <dgm:spPr/>
    </dgm:pt>
    <dgm:pt modelId="{B689CDC5-F322-48F0-9617-D7B9D022752A}" type="pres">
      <dgm:prSet presAssocID="{DF48ECF0-2AD4-4A40-842A-CC6B41BCE678}" presName="compNode" presStyleCnt="0"/>
      <dgm:spPr/>
    </dgm:pt>
    <dgm:pt modelId="{4B19EEB7-C086-4852-B4BE-3A4FE74C38FF}" type="pres">
      <dgm:prSet presAssocID="{DF48ECF0-2AD4-4A40-842A-CC6B41BCE678}"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onthly calendar"/>
        </a:ext>
      </dgm:extLst>
    </dgm:pt>
    <dgm:pt modelId="{2DD732F9-73CD-46BE-9BCD-6D5C1288F91A}" type="pres">
      <dgm:prSet presAssocID="{DF48ECF0-2AD4-4A40-842A-CC6B41BCE678}" presName="spaceRect" presStyleCnt="0"/>
      <dgm:spPr/>
    </dgm:pt>
    <dgm:pt modelId="{1CAA8CE6-A93C-4550-8BD9-3593B9577334}" type="pres">
      <dgm:prSet presAssocID="{DF48ECF0-2AD4-4A40-842A-CC6B41BCE678}" presName="textRect" presStyleLbl="revTx" presStyleIdx="1" presStyleCnt="3">
        <dgm:presLayoutVars>
          <dgm:chMax val="1"/>
          <dgm:chPref val="1"/>
        </dgm:presLayoutVars>
      </dgm:prSet>
      <dgm:spPr/>
    </dgm:pt>
    <dgm:pt modelId="{78C2EEDC-C529-42BB-82D9-D886C41CFACA}" type="pres">
      <dgm:prSet presAssocID="{B9375A5E-32E9-42F5-9C37-58492F03AA02}" presName="sibTrans" presStyleCnt="0"/>
      <dgm:spPr/>
    </dgm:pt>
    <dgm:pt modelId="{39157388-B533-45F7-AB4E-35AAC092FD6F}" type="pres">
      <dgm:prSet presAssocID="{33BDAEC8-790F-4029-9C81-CE8C8D050861}" presName="compNode" presStyleCnt="0"/>
      <dgm:spPr/>
    </dgm:pt>
    <dgm:pt modelId="{7FC865A9-4F55-4BFE-8723-931484F0C40C}" type="pres">
      <dgm:prSet presAssocID="{33BDAEC8-790F-4029-9C81-CE8C8D050861}"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onitor"/>
        </a:ext>
      </dgm:extLst>
    </dgm:pt>
    <dgm:pt modelId="{BFDFFCAF-3F77-4E4B-95EB-D804613915DF}" type="pres">
      <dgm:prSet presAssocID="{33BDAEC8-790F-4029-9C81-CE8C8D050861}" presName="spaceRect" presStyleCnt="0"/>
      <dgm:spPr/>
    </dgm:pt>
    <dgm:pt modelId="{FE79B32E-C48F-4081-97B6-8EF88251FBA4}" type="pres">
      <dgm:prSet presAssocID="{33BDAEC8-790F-4029-9C81-CE8C8D050861}" presName="textRect" presStyleLbl="revTx" presStyleIdx="2" presStyleCnt="3">
        <dgm:presLayoutVars>
          <dgm:chMax val="1"/>
          <dgm:chPref val="1"/>
        </dgm:presLayoutVars>
      </dgm:prSet>
      <dgm:spPr/>
    </dgm:pt>
  </dgm:ptLst>
  <dgm:cxnLst>
    <dgm:cxn modelId="{7377421E-FA91-4719-B503-635C18971D96}" srcId="{C7F3DAC9-ED76-4DD0-AE57-CF4D2E004DD3}" destId="{9FB099C8-ED68-467B-81C1-772B639E3273}" srcOrd="0" destOrd="0" parTransId="{AD3E2BDC-0118-433B-B963-04677ED628C4}" sibTransId="{16C2DE0D-F40F-4471-9130-A6AD9FEDE16A}"/>
    <dgm:cxn modelId="{FBE85167-1FDF-40A8-B49D-B662A5286277}" srcId="{C7F3DAC9-ED76-4DD0-AE57-CF4D2E004DD3}" destId="{33BDAEC8-790F-4029-9C81-CE8C8D050861}" srcOrd="2" destOrd="0" parTransId="{A3692DFA-C8FB-48EE-9FC4-1303C500970E}" sibTransId="{0A543BB3-B21C-46B9-B8CC-A69B468E11C7}"/>
    <dgm:cxn modelId="{B9D13373-F797-4D23-8CF0-440F9A03021B}" srcId="{C7F3DAC9-ED76-4DD0-AE57-CF4D2E004DD3}" destId="{DF48ECF0-2AD4-4A40-842A-CC6B41BCE678}" srcOrd="1" destOrd="0" parTransId="{C01B1CDE-8D08-4F60-A75B-B41C2483B15B}" sibTransId="{B9375A5E-32E9-42F5-9C37-58492F03AA02}"/>
    <dgm:cxn modelId="{2446B080-7248-4E8B-97F2-CCEA26B05F4D}" type="presOf" srcId="{9FB099C8-ED68-467B-81C1-772B639E3273}" destId="{35722F92-E947-43DA-8583-2AC781F6E640}" srcOrd="0" destOrd="0" presId="urn:microsoft.com/office/officeart/2018/2/layout/IconLabelList"/>
    <dgm:cxn modelId="{6586E4A8-86E6-401C-AC9B-3B175D681BED}" type="presOf" srcId="{33BDAEC8-790F-4029-9C81-CE8C8D050861}" destId="{FE79B32E-C48F-4081-97B6-8EF88251FBA4}" srcOrd="0" destOrd="0" presId="urn:microsoft.com/office/officeart/2018/2/layout/IconLabelList"/>
    <dgm:cxn modelId="{13F1F0B1-6999-4108-928B-6102F6B1D3AF}" type="presOf" srcId="{DF48ECF0-2AD4-4A40-842A-CC6B41BCE678}" destId="{1CAA8CE6-A93C-4550-8BD9-3593B9577334}" srcOrd="0" destOrd="0" presId="urn:microsoft.com/office/officeart/2018/2/layout/IconLabelList"/>
    <dgm:cxn modelId="{E8CF1ED5-E52A-462D-B274-2999230405C6}" type="presOf" srcId="{C7F3DAC9-ED76-4DD0-AE57-CF4D2E004DD3}" destId="{EDF31188-A280-4FA1-AE51-9CDA9AC46BBD}" srcOrd="0" destOrd="0" presId="urn:microsoft.com/office/officeart/2018/2/layout/IconLabelList"/>
    <dgm:cxn modelId="{41319C75-5737-4B54-A8DF-437CEEC4A16B}" type="presParOf" srcId="{EDF31188-A280-4FA1-AE51-9CDA9AC46BBD}" destId="{BD0FA944-14F4-48CD-A843-263BF14A23AF}" srcOrd="0" destOrd="0" presId="urn:microsoft.com/office/officeart/2018/2/layout/IconLabelList"/>
    <dgm:cxn modelId="{EF28C5FE-777B-459C-8C00-A3127EF3C339}" type="presParOf" srcId="{BD0FA944-14F4-48CD-A843-263BF14A23AF}" destId="{D4799F4B-07D5-487D-9581-FCC00B0D6406}" srcOrd="0" destOrd="0" presId="urn:microsoft.com/office/officeart/2018/2/layout/IconLabelList"/>
    <dgm:cxn modelId="{51F66A94-7BBC-431D-BDFF-8185FEA95667}" type="presParOf" srcId="{BD0FA944-14F4-48CD-A843-263BF14A23AF}" destId="{DFBCE386-4A1F-48C7-8A85-C30FBAA46553}" srcOrd="1" destOrd="0" presId="urn:microsoft.com/office/officeart/2018/2/layout/IconLabelList"/>
    <dgm:cxn modelId="{DE217242-AD37-4F7E-A539-7C61CA2D2396}" type="presParOf" srcId="{BD0FA944-14F4-48CD-A843-263BF14A23AF}" destId="{35722F92-E947-43DA-8583-2AC781F6E640}" srcOrd="2" destOrd="0" presId="urn:microsoft.com/office/officeart/2018/2/layout/IconLabelList"/>
    <dgm:cxn modelId="{983A03D4-E929-4561-98D8-45E7D3552228}" type="presParOf" srcId="{EDF31188-A280-4FA1-AE51-9CDA9AC46BBD}" destId="{727A1370-2E44-413A-B008-E94D676A87ED}" srcOrd="1" destOrd="0" presId="urn:microsoft.com/office/officeart/2018/2/layout/IconLabelList"/>
    <dgm:cxn modelId="{B9EC594E-16C1-4E3D-95FE-D45BFB5F560E}" type="presParOf" srcId="{EDF31188-A280-4FA1-AE51-9CDA9AC46BBD}" destId="{B689CDC5-F322-48F0-9617-D7B9D022752A}" srcOrd="2" destOrd="0" presId="urn:microsoft.com/office/officeart/2018/2/layout/IconLabelList"/>
    <dgm:cxn modelId="{0BA2C491-9485-4F4B-8848-CB9525CFAAC9}" type="presParOf" srcId="{B689CDC5-F322-48F0-9617-D7B9D022752A}" destId="{4B19EEB7-C086-4852-B4BE-3A4FE74C38FF}" srcOrd="0" destOrd="0" presId="urn:microsoft.com/office/officeart/2018/2/layout/IconLabelList"/>
    <dgm:cxn modelId="{2FEEB5DE-8209-421A-B436-0DC848858390}" type="presParOf" srcId="{B689CDC5-F322-48F0-9617-D7B9D022752A}" destId="{2DD732F9-73CD-46BE-9BCD-6D5C1288F91A}" srcOrd="1" destOrd="0" presId="urn:microsoft.com/office/officeart/2018/2/layout/IconLabelList"/>
    <dgm:cxn modelId="{99322FA7-783D-4F77-972A-3810B6BCE86E}" type="presParOf" srcId="{B689CDC5-F322-48F0-9617-D7B9D022752A}" destId="{1CAA8CE6-A93C-4550-8BD9-3593B9577334}" srcOrd="2" destOrd="0" presId="urn:microsoft.com/office/officeart/2018/2/layout/IconLabelList"/>
    <dgm:cxn modelId="{03CC858C-9936-4E5C-A772-4B1DB734F9EB}" type="presParOf" srcId="{EDF31188-A280-4FA1-AE51-9CDA9AC46BBD}" destId="{78C2EEDC-C529-42BB-82D9-D886C41CFACA}" srcOrd="3" destOrd="0" presId="urn:microsoft.com/office/officeart/2018/2/layout/IconLabelList"/>
    <dgm:cxn modelId="{DA1A87E3-9580-40D1-B31B-1CBD1FB14980}" type="presParOf" srcId="{EDF31188-A280-4FA1-AE51-9CDA9AC46BBD}" destId="{39157388-B533-45F7-AB4E-35AAC092FD6F}" srcOrd="4" destOrd="0" presId="urn:microsoft.com/office/officeart/2018/2/layout/IconLabelList"/>
    <dgm:cxn modelId="{808CFCD2-7C0E-4909-8107-79A6E0C20B11}" type="presParOf" srcId="{39157388-B533-45F7-AB4E-35AAC092FD6F}" destId="{7FC865A9-4F55-4BFE-8723-931484F0C40C}" srcOrd="0" destOrd="0" presId="urn:microsoft.com/office/officeart/2018/2/layout/IconLabelList"/>
    <dgm:cxn modelId="{9635BBF5-2D36-4CFD-8EE5-258C33FA548E}" type="presParOf" srcId="{39157388-B533-45F7-AB4E-35AAC092FD6F}" destId="{BFDFFCAF-3F77-4E4B-95EB-D804613915DF}" srcOrd="1" destOrd="0" presId="urn:microsoft.com/office/officeart/2018/2/layout/IconLabelList"/>
    <dgm:cxn modelId="{FA26D01F-10CA-4602-9515-753A61D61F39}" type="presParOf" srcId="{39157388-B533-45F7-AB4E-35AAC092FD6F}" destId="{FE79B32E-C48F-4081-97B6-8EF88251FBA4}" srcOrd="2" destOrd="0" presId="urn:microsoft.com/office/officeart/2018/2/layout/IconLabel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4D2F16E-D7EB-47D1-893A-12951C5CFD0F}"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F7BE34E5-CDFD-46B5-A3E0-B7A14801DC7A}">
      <dgm:prSet custT="1"/>
      <dgm:spPr/>
      <dgm:t>
        <a:bodyPr/>
        <a:lstStyle/>
        <a:p>
          <a:pPr algn="ctr"/>
          <a:r>
            <a:rPr lang="en-US" sz="2000" dirty="0"/>
            <a:t>Status Page</a:t>
          </a:r>
        </a:p>
      </dgm:t>
    </dgm:pt>
    <dgm:pt modelId="{F80EFEEE-4F93-4EE2-96EA-96F934718E48}" type="parTrans" cxnId="{884E45DC-E2E0-4CEE-B71E-BC1C7BBD4D06}">
      <dgm:prSet/>
      <dgm:spPr/>
      <dgm:t>
        <a:bodyPr/>
        <a:lstStyle/>
        <a:p>
          <a:endParaRPr lang="en-US"/>
        </a:p>
      </dgm:t>
    </dgm:pt>
    <dgm:pt modelId="{B89ECDD8-8E1F-4586-BB61-FBAF769B3C1D}" type="sibTrans" cxnId="{884E45DC-E2E0-4CEE-B71E-BC1C7BBD4D06}">
      <dgm:prSet/>
      <dgm:spPr/>
      <dgm:t>
        <a:bodyPr/>
        <a:lstStyle/>
        <a:p>
          <a:endParaRPr lang="en-US"/>
        </a:p>
      </dgm:t>
    </dgm:pt>
    <dgm:pt modelId="{40E5700E-B2C2-4E10-9908-953CF8C89790}">
      <dgm:prSet custT="1"/>
      <dgm:spPr/>
      <dgm:t>
        <a:bodyPr/>
        <a:lstStyle/>
        <a:p>
          <a:pPr algn="ctr"/>
          <a:r>
            <a:rPr lang="en-US" sz="2000"/>
            <a:t>Server History</a:t>
          </a:r>
        </a:p>
      </dgm:t>
    </dgm:pt>
    <dgm:pt modelId="{F6055DF5-FDF4-4BD7-8404-716F4CE7F537}" type="parTrans" cxnId="{C33A1299-42EC-4D68-A260-1FA9E0BDFFD0}">
      <dgm:prSet/>
      <dgm:spPr/>
      <dgm:t>
        <a:bodyPr/>
        <a:lstStyle/>
        <a:p>
          <a:endParaRPr lang="en-US"/>
        </a:p>
      </dgm:t>
    </dgm:pt>
    <dgm:pt modelId="{6624AB14-564F-4B38-A8A1-7BCE47D450A3}" type="sibTrans" cxnId="{C33A1299-42EC-4D68-A260-1FA9E0BDFFD0}">
      <dgm:prSet/>
      <dgm:spPr/>
      <dgm:t>
        <a:bodyPr/>
        <a:lstStyle/>
        <a:p>
          <a:endParaRPr lang="en-US"/>
        </a:p>
      </dgm:t>
    </dgm:pt>
    <dgm:pt modelId="{FC19A5C0-1AAA-47D5-8FF1-2C149346A527}">
      <dgm:prSet custT="1"/>
      <dgm:spPr/>
      <dgm:t>
        <a:bodyPr/>
        <a:lstStyle/>
        <a:p>
          <a:pPr algn="ctr"/>
          <a:r>
            <a:rPr lang="en-US" sz="2000"/>
            <a:t>Server Management</a:t>
          </a:r>
        </a:p>
      </dgm:t>
    </dgm:pt>
    <dgm:pt modelId="{6FD9BA99-C7CF-4704-8627-ECB668FA4D9F}" type="parTrans" cxnId="{997AC735-8908-4410-B395-2552F5E1DAAD}">
      <dgm:prSet/>
      <dgm:spPr/>
      <dgm:t>
        <a:bodyPr/>
        <a:lstStyle/>
        <a:p>
          <a:endParaRPr lang="en-US"/>
        </a:p>
      </dgm:t>
    </dgm:pt>
    <dgm:pt modelId="{68DC1AFD-BA8A-491D-B073-E8E9B6939FF9}" type="sibTrans" cxnId="{997AC735-8908-4410-B395-2552F5E1DAAD}">
      <dgm:prSet/>
      <dgm:spPr/>
      <dgm:t>
        <a:bodyPr/>
        <a:lstStyle/>
        <a:p>
          <a:endParaRPr lang="en-US"/>
        </a:p>
      </dgm:t>
    </dgm:pt>
    <dgm:pt modelId="{AE50C5DC-FE81-4C73-8813-0719663EB3DC}">
      <dgm:prSet custT="1"/>
      <dgm:spPr/>
      <dgm:t>
        <a:bodyPr/>
        <a:lstStyle/>
        <a:p>
          <a:pPr algn="ctr"/>
          <a:r>
            <a:rPr lang="en-US" sz="2000"/>
            <a:t>Alert Management</a:t>
          </a:r>
        </a:p>
      </dgm:t>
    </dgm:pt>
    <dgm:pt modelId="{D89F46DF-1A65-4FC9-8C12-5C659FFACA7B}" type="parTrans" cxnId="{E59A360A-BD37-444D-A4FE-55D770575FA4}">
      <dgm:prSet/>
      <dgm:spPr/>
      <dgm:t>
        <a:bodyPr/>
        <a:lstStyle/>
        <a:p>
          <a:endParaRPr lang="en-US"/>
        </a:p>
      </dgm:t>
    </dgm:pt>
    <dgm:pt modelId="{3F0FFAAF-C5C3-4A30-82C7-A094246FD96E}" type="sibTrans" cxnId="{E59A360A-BD37-444D-A4FE-55D770575FA4}">
      <dgm:prSet/>
      <dgm:spPr/>
      <dgm:t>
        <a:bodyPr/>
        <a:lstStyle/>
        <a:p>
          <a:endParaRPr lang="en-US"/>
        </a:p>
      </dgm:t>
    </dgm:pt>
    <dgm:pt modelId="{870858FA-AC50-4A4A-9865-B514300DB546}">
      <dgm:prSet custT="1"/>
      <dgm:spPr/>
      <dgm:t>
        <a:bodyPr/>
        <a:lstStyle/>
        <a:p>
          <a:pPr algn="ctr"/>
          <a:r>
            <a:rPr lang="en-US" sz="2000"/>
            <a:t>Server Monitoring</a:t>
          </a:r>
        </a:p>
      </dgm:t>
    </dgm:pt>
    <dgm:pt modelId="{ABCA5021-48B7-4C8D-A72E-001366A20B19}" type="parTrans" cxnId="{88762567-4818-4820-8717-EAF070BF705C}">
      <dgm:prSet/>
      <dgm:spPr/>
      <dgm:t>
        <a:bodyPr/>
        <a:lstStyle/>
        <a:p>
          <a:endParaRPr lang="en-US"/>
        </a:p>
      </dgm:t>
    </dgm:pt>
    <dgm:pt modelId="{F0B81116-8C13-4087-A297-9E21E6A06FD2}" type="sibTrans" cxnId="{88762567-4818-4820-8717-EAF070BF705C}">
      <dgm:prSet/>
      <dgm:spPr/>
      <dgm:t>
        <a:bodyPr/>
        <a:lstStyle/>
        <a:p>
          <a:endParaRPr lang="en-US"/>
        </a:p>
      </dgm:t>
    </dgm:pt>
    <dgm:pt modelId="{E047B204-1F1E-344F-B79C-31291B149287}" type="pres">
      <dgm:prSet presAssocID="{44D2F16E-D7EB-47D1-893A-12951C5CFD0F}" presName="linear" presStyleCnt="0">
        <dgm:presLayoutVars>
          <dgm:animLvl val="lvl"/>
          <dgm:resizeHandles val="exact"/>
        </dgm:presLayoutVars>
      </dgm:prSet>
      <dgm:spPr/>
    </dgm:pt>
    <dgm:pt modelId="{16D7EED6-6B60-6944-ADB5-A523EC0343E6}" type="pres">
      <dgm:prSet presAssocID="{F7BE34E5-CDFD-46B5-A3E0-B7A14801DC7A}" presName="parentText" presStyleLbl="node1" presStyleIdx="0" presStyleCnt="5">
        <dgm:presLayoutVars>
          <dgm:chMax val="0"/>
          <dgm:bulletEnabled val="1"/>
        </dgm:presLayoutVars>
      </dgm:prSet>
      <dgm:spPr/>
    </dgm:pt>
    <dgm:pt modelId="{D1A82AB2-A7C9-9C4C-9F4F-7EBBB142AE47}" type="pres">
      <dgm:prSet presAssocID="{B89ECDD8-8E1F-4586-BB61-FBAF769B3C1D}" presName="spacer" presStyleCnt="0"/>
      <dgm:spPr/>
    </dgm:pt>
    <dgm:pt modelId="{3CC01D03-E052-D742-A082-803E2FE3BFEB}" type="pres">
      <dgm:prSet presAssocID="{40E5700E-B2C2-4E10-9908-953CF8C89790}" presName="parentText" presStyleLbl="node1" presStyleIdx="1" presStyleCnt="5">
        <dgm:presLayoutVars>
          <dgm:chMax val="0"/>
          <dgm:bulletEnabled val="1"/>
        </dgm:presLayoutVars>
      </dgm:prSet>
      <dgm:spPr/>
    </dgm:pt>
    <dgm:pt modelId="{4B28F3AE-84F7-8B4E-9782-33B2FF20EF40}" type="pres">
      <dgm:prSet presAssocID="{6624AB14-564F-4B38-A8A1-7BCE47D450A3}" presName="spacer" presStyleCnt="0"/>
      <dgm:spPr/>
    </dgm:pt>
    <dgm:pt modelId="{CF287727-233D-924E-B1ED-E5CB66A5B207}" type="pres">
      <dgm:prSet presAssocID="{FC19A5C0-1AAA-47D5-8FF1-2C149346A527}" presName="parentText" presStyleLbl="node1" presStyleIdx="2" presStyleCnt="5">
        <dgm:presLayoutVars>
          <dgm:chMax val="0"/>
          <dgm:bulletEnabled val="1"/>
        </dgm:presLayoutVars>
      </dgm:prSet>
      <dgm:spPr/>
    </dgm:pt>
    <dgm:pt modelId="{E1318BE5-0D04-3940-ADBB-51CC50887104}" type="pres">
      <dgm:prSet presAssocID="{68DC1AFD-BA8A-491D-B073-E8E9B6939FF9}" presName="spacer" presStyleCnt="0"/>
      <dgm:spPr/>
    </dgm:pt>
    <dgm:pt modelId="{FB048E6F-C793-194E-AD8E-B2CF9CACCEDB}" type="pres">
      <dgm:prSet presAssocID="{AE50C5DC-FE81-4C73-8813-0719663EB3DC}" presName="parentText" presStyleLbl="node1" presStyleIdx="3" presStyleCnt="5">
        <dgm:presLayoutVars>
          <dgm:chMax val="0"/>
          <dgm:bulletEnabled val="1"/>
        </dgm:presLayoutVars>
      </dgm:prSet>
      <dgm:spPr/>
    </dgm:pt>
    <dgm:pt modelId="{91600056-D18F-FD46-B02F-B9BA995D0AAA}" type="pres">
      <dgm:prSet presAssocID="{3F0FFAAF-C5C3-4A30-82C7-A094246FD96E}" presName="spacer" presStyleCnt="0"/>
      <dgm:spPr/>
    </dgm:pt>
    <dgm:pt modelId="{F9DC6004-824B-A341-9E5D-22744A8B89A6}" type="pres">
      <dgm:prSet presAssocID="{870858FA-AC50-4A4A-9865-B514300DB546}" presName="parentText" presStyleLbl="node1" presStyleIdx="4" presStyleCnt="5">
        <dgm:presLayoutVars>
          <dgm:chMax val="0"/>
          <dgm:bulletEnabled val="1"/>
        </dgm:presLayoutVars>
      </dgm:prSet>
      <dgm:spPr/>
    </dgm:pt>
  </dgm:ptLst>
  <dgm:cxnLst>
    <dgm:cxn modelId="{E59A360A-BD37-444D-A4FE-55D770575FA4}" srcId="{44D2F16E-D7EB-47D1-893A-12951C5CFD0F}" destId="{AE50C5DC-FE81-4C73-8813-0719663EB3DC}" srcOrd="3" destOrd="0" parTransId="{D89F46DF-1A65-4FC9-8C12-5C659FFACA7B}" sibTransId="{3F0FFAAF-C5C3-4A30-82C7-A094246FD96E}"/>
    <dgm:cxn modelId="{4DA7B421-A898-2645-93D8-212F13C1C9FE}" type="presOf" srcId="{870858FA-AC50-4A4A-9865-B514300DB546}" destId="{F9DC6004-824B-A341-9E5D-22744A8B89A6}" srcOrd="0" destOrd="0" presId="urn:microsoft.com/office/officeart/2005/8/layout/vList2"/>
    <dgm:cxn modelId="{997AC735-8908-4410-B395-2552F5E1DAAD}" srcId="{44D2F16E-D7EB-47D1-893A-12951C5CFD0F}" destId="{FC19A5C0-1AAA-47D5-8FF1-2C149346A527}" srcOrd="2" destOrd="0" parTransId="{6FD9BA99-C7CF-4704-8627-ECB668FA4D9F}" sibTransId="{68DC1AFD-BA8A-491D-B073-E8E9B6939FF9}"/>
    <dgm:cxn modelId="{88762567-4818-4820-8717-EAF070BF705C}" srcId="{44D2F16E-D7EB-47D1-893A-12951C5CFD0F}" destId="{870858FA-AC50-4A4A-9865-B514300DB546}" srcOrd="4" destOrd="0" parTransId="{ABCA5021-48B7-4C8D-A72E-001366A20B19}" sibTransId="{F0B81116-8C13-4087-A297-9E21E6A06FD2}"/>
    <dgm:cxn modelId="{7C82BC71-A430-1E4C-807A-796800B2EA3A}" type="presOf" srcId="{40E5700E-B2C2-4E10-9908-953CF8C89790}" destId="{3CC01D03-E052-D742-A082-803E2FE3BFEB}" srcOrd="0" destOrd="0" presId="urn:microsoft.com/office/officeart/2005/8/layout/vList2"/>
    <dgm:cxn modelId="{C33A1299-42EC-4D68-A260-1FA9E0BDFFD0}" srcId="{44D2F16E-D7EB-47D1-893A-12951C5CFD0F}" destId="{40E5700E-B2C2-4E10-9908-953CF8C89790}" srcOrd="1" destOrd="0" parTransId="{F6055DF5-FDF4-4BD7-8404-716F4CE7F537}" sibTransId="{6624AB14-564F-4B38-A8A1-7BCE47D450A3}"/>
    <dgm:cxn modelId="{09A122A6-849B-184F-9375-94939352957F}" type="presOf" srcId="{44D2F16E-D7EB-47D1-893A-12951C5CFD0F}" destId="{E047B204-1F1E-344F-B79C-31291B149287}" srcOrd="0" destOrd="0" presId="urn:microsoft.com/office/officeart/2005/8/layout/vList2"/>
    <dgm:cxn modelId="{946AA4AB-4374-9E41-84F3-A23E25833DE4}" type="presOf" srcId="{AE50C5DC-FE81-4C73-8813-0719663EB3DC}" destId="{FB048E6F-C793-194E-AD8E-B2CF9CACCEDB}" srcOrd="0" destOrd="0" presId="urn:microsoft.com/office/officeart/2005/8/layout/vList2"/>
    <dgm:cxn modelId="{AFD1D5B7-0A8E-8E4C-A034-05AF4A4C2D32}" type="presOf" srcId="{F7BE34E5-CDFD-46B5-A3E0-B7A14801DC7A}" destId="{16D7EED6-6B60-6944-ADB5-A523EC0343E6}" srcOrd="0" destOrd="0" presId="urn:microsoft.com/office/officeart/2005/8/layout/vList2"/>
    <dgm:cxn modelId="{63BB45B9-17BB-C34B-9DAE-F6D024344306}" type="presOf" srcId="{FC19A5C0-1AAA-47D5-8FF1-2C149346A527}" destId="{CF287727-233D-924E-B1ED-E5CB66A5B207}" srcOrd="0" destOrd="0" presId="urn:microsoft.com/office/officeart/2005/8/layout/vList2"/>
    <dgm:cxn modelId="{884E45DC-E2E0-4CEE-B71E-BC1C7BBD4D06}" srcId="{44D2F16E-D7EB-47D1-893A-12951C5CFD0F}" destId="{F7BE34E5-CDFD-46B5-A3E0-B7A14801DC7A}" srcOrd="0" destOrd="0" parTransId="{F80EFEEE-4F93-4EE2-96EA-96F934718E48}" sibTransId="{B89ECDD8-8E1F-4586-BB61-FBAF769B3C1D}"/>
    <dgm:cxn modelId="{F62B6929-EAD0-174B-91C5-8B8056C36F20}" type="presParOf" srcId="{E047B204-1F1E-344F-B79C-31291B149287}" destId="{16D7EED6-6B60-6944-ADB5-A523EC0343E6}" srcOrd="0" destOrd="0" presId="urn:microsoft.com/office/officeart/2005/8/layout/vList2"/>
    <dgm:cxn modelId="{B83C1128-9C6C-384C-9D8C-42E9576927FC}" type="presParOf" srcId="{E047B204-1F1E-344F-B79C-31291B149287}" destId="{D1A82AB2-A7C9-9C4C-9F4F-7EBBB142AE47}" srcOrd="1" destOrd="0" presId="urn:microsoft.com/office/officeart/2005/8/layout/vList2"/>
    <dgm:cxn modelId="{A68EEC24-E0A4-604A-8962-AFFB8753B199}" type="presParOf" srcId="{E047B204-1F1E-344F-B79C-31291B149287}" destId="{3CC01D03-E052-D742-A082-803E2FE3BFEB}" srcOrd="2" destOrd="0" presId="urn:microsoft.com/office/officeart/2005/8/layout/vList2"/>
    <dgm:cxn modelId="{205ADC64-FCD6-7C47-8F5E-D49E72AAC2B9}" type="presParOf" srcId="{E047B204-1F1E-344F-B79C-31291B149287}" destId="{4B28F3AE-84F7-8B4E-9782-33B2FF20EF40}" srcOrd="3" destOrd="0" presId="urn:microsoft.com/office/officeart/2005/8/layout/vList2"/>
    <dgm:cxn modelId="{29DD68F5-302A-0D4A-85EC-0BC59473C137}" type="presParOf" srcId="{E047B204-1F1E-344F-B79C-31291B149287}" destId="{CF287727-233D-924E-B1ED-E5CB66A5B207}" srcOrd="4" destOrd="0" presId="urn:microsoft.com/office/officeart/2005/8/layout/vList2"/>
    <dgm:cxn modelId="{D4C9616C-2A42-AA44-A95A-D9CB66EB0DD8}" type="presParOf" srcId="{E047B204-1F1E-344F-B79C-31291B149287}" destId="{E1318BE5-0D04-3940-ADBB-51CC50887104}" srcOrd="5" destOrd="0" presId="urn:microsoft.com/office/officeart/2005/8/layout/vList2"/>
    <dgm:cxn modelId="{BA7CC754-3011-8146-A57E-5D7FA291E7CF}" type="presParOf" srcId="{E047B204-1F1E-344F-B79C-31291B149287}" destId="{FB048E6F-C793-194E-AD8E-B2CF9CACCEDB}" srcOrd="6" destOrd="0" presId="urn:microsoft.com/office/officeart/2005/8/layout/vList2"/>
    <dgm:cxn modelId="{63B4C2FD-CFA3-DF4C-B251-4EEC827A4F4F}" type="presParOf" srcId="{E047B204-1F1E-344F-B79C-31291B149287}" destId="{91600056-D18F-FD46-B02F-B9BA995D0AAA}" srcOrd="7" destOrd="0" presId="urn:microsoft.com/office/officeart/2005/8/layout/vList2"/>
    <dgm:cxn modelId="{E70D9F8C-E1DF-6842-892A-4A10BCF4F395}" type="presParOf" srcId="{E047B204-1F1E-344F-B79C-31291B149287}" destId="{F9DC6004-824B-A341-9E5D-22744A8B89A6}" srcOrd="8" destOrd="0" presId="urn:microsoft.com/office/officeart/2005/8/layout/vList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FB55CC3-1989-42F4-9C77-F5C28B99231B}" type="doc">
      <dgm:prSet loTypeId="urn:microsoft.com/office/officeart/2018/5/layout/CenteredIconLabelDescriptionList" loCatId="icon" qsTypeId="urn:microsoft.com/office/officeart/2005/8/quickstyle/simple1" qsCatId="simple" csTypeId="urn:microsoft.com/office/officeart/2018/5/colors/Iconchunking_neutralbg_accent1_2" csCatId="accent1" phldr="1"/>
      <dgm:spPr/>
      <dgm:t>
        <a:bodyPr/>
        <a:lstStyle/>
        <a:p>
          <a:endParaRPr lang="en-US"/>
        </a:p>
      </dgm:t>
    </dgm:pt>
    <dgm:pt modelId="{50B79CA7-5CE8-403E-938A-1C51F45D8AB7}">
      <dgm:prSet/>
      <dgm:spPr/>
      <dgm:t>
        <a:bodyPr/>
        <a:lstStyle/>
        <a:p>
          <a:pPr>
            <a:defRPr b="1"/>
          </a:pPr>
          <a:r>
            <a:rPr lang="en-US" dirty="0"/>
            <a:t>Confidentiality – Unauthorized Access</a:t>
          </a:r>
        </a:p>
      </dgm:t>
    </dgm:pt>
    <dgm:pt modelId="{8A6A721D-8846-41EB-AFDB-AA08F35B74EB}" type="parTrans" cxnId="{0C19581C-B244-4990-88EA-8347659E1E7F}">
      <dgm:prSet/>
      <dgm:spPr/>
      <dgm:t>
        <a:bodyPr/>
        <a:lstStyle/>
        <a:p>
          <a:endParaRPr lang="en-US"/>
        </a:p>
      </dgm:t>
    </dgm:pt>
    <dgm:pt modelId="{F59CE191-DB9E-4664-9419-20528838AB25}" type="sibTrans" cxnId="{0C19581C-B244-4990-88EA-8347659E1E7F}">
      <dgm:prSet/>
      <dgm:spPr/>
      <dgm:t>
        <a:bodyPr/>
        <a:lstStyle/>
        <a:p>
          <a:endParaRPr lang="en-US"/>
        </a:p>
      </dgm:t>
    </dgm:pt>
    <dgm:pt modelId="{1AD64B77-9B71-4770-B27A-DAE414B0EB8F}">
      <dgm:prSet/>
      <dgm:spPr/>
      <dgm:t>
        <a:bodyPr/>
        <a:lstStyle/>
        <a:p>
          <a:r>
            <a:rPr lang="en-US" dirty="0"/>
            <a:t>Robust ACLs and RBAC</a:t>
          </a:r>
        </a:p>
      </dgm:t>
    </dgm:pt>
    <dgm:pt modelId="{FFBC79E4-733F-4D9F-B97B-B618B39D4347}" type="parTrans" cxnId="{FA03021C-5F0C-4F32-B8A3-71D6FF31AB4A}">
      <dgm:prSet/>
      <dgm:spPr/>
      <dgm:t>
        <a:bodyPr/>
        <a:lstStyle/>
        <a:p>
          <a:endParaRPr lang="en-US"/>
        </a:p>
      </dgm:t>
    </dgm:pt>
    <dgm:pt modelId="{6CE91B06-5BE8-4687-9807-67B0596FE7DC}" type="sibTrans" cxnId="{FA03021C-5F0C-4F32-B8A3-71D6FF31AB4A}">
      <dgm:prSet/>
      <dgm:spPr/>
      <dgm:t>
        <a:bodyPr/>
        <a:lstStyle/>
        <a:p>
          <a:endParaRPr lang="en-US"/>
        </a:p>
      </dgm:t>
    </dgm:pt>
    <dgm:pt modelId="{95512A21-3182-4679-B528-ADCE26298483}">
      <dgm:prSet/>
      <dgm:spPr/>
      <dgm:t>
        <a:bodyPr/>
        <a:lstStyle/>
        <a:p>
          <a:pPr>
            <a:defRPr b="1"/>
          </a:pPr>
          <a:r>
            <a:rPr lang="en-US"/>
            <a:t>Integrity – Data Tampering</a:t>
          </a:r>
        </a:p>
      </dgm:t>
    </dgm:pt>
    <dgm:pt modelId="{F2C1FEF7-A9BE-41BA-A77D-DC94925F0A64}" type="parTrans" cxnId="{2EBBFF2E-0428-4670-BEA0-F75D7761726A}">
      <dgm:prSet/>
      <dgm:spPr/>
      <dgm:t>
        <a:bodyPr/>
        <a:lstStyle/>
        <a:p>
          <a:endParaRPr lang="en-US"/>
        </a:p>
      </dgm:t>
    </dgm:pt>
    <dgm:pt modelId="{E4309FB1-EE5E-4B7B-9A82-E03C783D45C2}" type="sibTrans" cxnId="{2EBBFF2E-0428-4670-BEA0-F75D7761726A}">
      <dgm:prSet/>
      <dgm:spPr/>
      <dgm:t>
        <a:bodyPr/>
        <a:lstStyle/>
        <a:p>
          <a:endParaRPr lang="en-US"/>
        </a:p>
      </dgm:t>
    </dgm:pt>
    <dgm:pt modelId="{CB300726-D309-4230-917D-23A18AB39B60}">
      <dgm:prSet/>
      <dgm:spPr/>
      <dgm:t>
        <a:bodyPr/>
        <a:lstStyle/>
        <a:p>
          <a:r>
            <a:rPr lang="en-US"/>
            <a:t>Input and data validation</a:t>
          </a:r>
        </a:p>
      </dgm:t>
    </dgm:pt>
    <dgm:pt modelId="{8011A0D3-3B6F-449D-88BC-B8BEEF311B39}" type="parTrans" cxnId="{5DE33416-F671-48D2-8156-823BC2AC68AD}">
      <dgm:prSet/>
      <dgm:spPr/>
      <dgm:t>
        <a:bodyPr/>
        <a:lstStyle/>
        <a:p>
          <a:endParaRPr lang="en-US"/>
        </a:p>
      </dgm:t>
    </dgm:pt>
    <dgm:pt modelId="{957CE840-73F8-4E73-B9F2-06BF0BFA35EB}" type="sibTrans" cxnId="{5DE33416-F671-48D2-8156-823BC2AC68AD}">
      <dgm:prSet/>
      <dgm:spPr/>
      <dgm:t>
        <a:bodyPr/>
        <a:lstStyle/>
        <a:p>
          <a:endParaRPr lang="en-US"/>
        </a:p>
      </dgm:t>
    </dgm:pt>
    <dgm:pt modelId="{EFEA1D08-6849-4506-9B0B-2DB363F1887F}">
      <dgm:prSet/>
      <dgm:spPr/>
      <dgm:t>
        <a:bodyPr/>
        <a:lstStyle/>
        <a:p>
          <a:pPr>
            <a:defRPr b="1"/>
          </a:pPr>
          <a:r>
            <a:rPr lang="en-US"/>
            <a:t>Availability – Distributed Denial of Service (DDoS)</a:t>
          </a:r>
        </a:p>
      </dgm:t>
    </dgm:pt>
    <dgm:pt modelId="{8D106C1F-B368-4C4C-A5BA-7C90D26F9503}" type="parTrans" cxnId="{FF37AD0A-DC72-46BD-B624-C78B516937AB}">
      <dgm:prSet/>
      <dgm:spPr/>
      <dgm:t>
        <a:bodyPr/>
        <a:lstStyle/>
        <a:p>
          <a:endParaRPr lang="en-US"/>
        </a:p>
      </dgm:t>
    </dgm:pt>
    <dgm:pt modelId="{659B48B4-FDC5-457D-9168-E2A7936A733A}" type="sibTrans" cxnId="{FF37AD0A-DC72-46BD-B624-C78B516937AB}">
      <dgm:prSet/>
      <dgm:spPr/>
      <dgm:t>
        <a:bodyPr/>
        <a:lstStyle/>
        <a:p>
          <a:endParaRPr lang="en-US"/>
        </a:p>
      </dgm:t>
    </dgm:pt>
    <dgm:pt modelId="{C5B8FF52-19DC-4746-A662-4F2D5D429529}">
      <dgm:prSet/>
      <dgm:spPr/>
      <dgm:t>
        <a:bodyPr/>
        <a:lstStyle/>
        <a:p>
          <a:r>
            <a:rPr lang="en-US"/>
            <a:t>Load Balancing</a:t>
          </a:r>
        </a:p>
      </dgm:t>
    </dgm:pt>
    <dgm:pt modelId="{62D78A23-72DC-4F65-8DD8-676C74378DC8}" type="parTrans" cxnId="{B808721D-9A15-4697-9AFB-8B90EB0E72D6}">
      <dgm:prSet/>
      <dgm:spPr/>
      <dgm:t>
        <a:bodyPr/>
        <a:lstStyle/>
        <a:p>
          <a:endParaRPr lang="en-US"/>
        </a:p>
      </dgm:t>
    </dgm:pt>
    <dgm:pt modelId="{C23A8C51-B908-462F-8859-E64F0ED3BE1E}" type="sibTrans" cxnId="{B808721D-9A15-4697-9AFB-8B90EB0E72D6}">
      <dgm:prSet/>
      <dgm:spPr/>
      <dgm:t>
        <a:bodyPr/>
        <a:lstStyle/>
        <a:p>
          <a:endParaRPr lang="en-US"/>
        </a:p>
      </dgm:t>
    </dgm:pt>
    <dgm:pt modelId="{A08FD919-0EE4-4989-B6BE-B6558C724EC0}">
      <dgm:prSet/>
      <dgm:spPr/>
      <dgm:t>
        <a:bodyPr/>
        <a:lstStyle/>
        <a:p>
          <a:r>
            <a:rPr lang="en-US"/>
            <a:t>Horizontal Scaling</a:t>
          </a:r>
        </a:p>
      </dgm:t>
    </dgm:pt>
    <dgm:pt modelId="{69BEC891-9481-4E51-852D-A41FE0AF5A7F}" type="parTrans" cxnId="{6BE2555F-9307-4363-814B-DE008E52EAA1}">
      <dgm:prSet/>
      <dgm:spPr/>
      <dgm:t>
        <a:bodyPr/>
        <a:lstStyle/>
        <a:p>
          <a:endParaRPr lang="en-US"/>
        </a:p>
      </dgm:t>
    </dgm:pt>
    <dgm:pt modelId="{161D3400-CEE3-4D63-AE18-0EB09BBEAED9}" type="sibTrans" cxnId="{6BE2555F-9307-4363-814B-DE008E52EAA1}">
      <dgm:prSet/>
      <dgm:spPr/>
      <dgm:t>
        <a:bodyPr/>
        <a:lstStyle/>
        <a:p>
          <a:endParaRPr lang="en-US"/>
        </a:p>
      </dgm:t>
    </dgm:pt>
    <dgm:pt modelId="{BCBD7F83-2CF2-44D0-8169-A69F7627BC68}" type="pres">
      <dgm:prSet presAssocID="{0FB55CC3-1989-42F4-9C77-F5C28B99231B}" presName="root" presStyleCnt="0">
        <dgm:presLayoutVars>
          <dgm:dir/>
          <dgm:resizeHandles val="exact"/>
        </dgm:presLayoutVars>
      </dgm:prSet>
      <dgm:spPr/>
    </dgm:pt>
    <dgm:pt modelId="{7FC8B6B1-53E8-478B-9A59-1A88CFA807D7}" type="pres">
      <dgm:prSet presAssocID="{50B79CA7-5CE8-403E-938A-1C51F45D8AB7}" presName="compNode" presStyleCnt="0"/>
      <dgm:spPr/>
    </dgm:pt>
    <dgm:pt modelId="{03E4A198-64D1-4AAF-8169-AF54109C5D33}" type="pres">
      <dgm:prSet presAssocID="{50B79CA7-5CE8-403E-938A-1C51F45D8AB7}"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Lock"/>
        </a:ext>
      </dgm:extLst>
    </dgm:pt>
    <dgm:pt modelId="{E5518B67-B220-4C7C-8745-B553F432C606}" type="pres">
      <dgm:prSet presAssocID="{50B79CA7-5CE8-403E-938A-1C51F45D8AB7}" presName="iconSpace" presStyleCnt="0"/>
      <dgm:spPr/>
    </dgm:pt>
    <dgm:pt modelId="{47ABA633-E3DA-4785-92C6-5EA03422A406}" type="pres">
      <dgm:prSet presAssocID="{50B79CA7-5CE8-403E-938A-1C51F45D8AB7}" presName="parTx" presStyleLbl="revTx" presStyleIdx="0" presStyleCnt="6">
        <dgm:presLayoutVars>
          <dgm:chMax val="0"/>
          <dgm:chPref val="0"/>
        </dgm:presLayoutVars>
      </dgm:prSet>
      <dgm:spPr/>
    </dgm:pt>
    <dgm:pt modelId="{C9D27281-8E18-4A9A-9B98-C44FEAE70F08}" type="pres">
      <dgm:prSet presAssocID="{50B79CA7-5CE8-403E-938A-1C51F45D8AB7}" presName="txSpace" presStyleCnt="0"/>
      <dgm:spPr/>
    </dgm:pt>
    <dgm:pt modelId="{268AEC80-0EED-461D-9674-6A7332CE34D2}" type="pres">
      <dgm:prSet presAssocID="{50B79CA7-5CE8-403E-938A-1C51F45D8AB7}" presName="desTx" presStyleLbl="revTx" presStyleIdx="1" presStyleCnt="6">
        <dgm:presLayoutVars/>
      </dgm:prSet>
      <dgm:spPr/>
    </dgm:pt>
    <dgm:pt modelId="{5193E7D3-9724-40EA-A2E7-1FF1574ACC71}" type="pres">
      <dgm:prSet presAssocID="{F59CE191-DB9E-4664-9419-20528838AB25}" presName="sibTrans" presStyleCnt="0"/>
      <dgm:spPr/>
    </dgm:pt>
    <dgm:pt modelId="{A5AAC2D2-DE9E-4192-94A9-A693B0B113D0}" type="pres">
      <dgm:prSet presAssocID="{95512A21-3182-4679-B528-ADCE26298483}" presName="compNode" presStyleCnt="0"/>
      <dgm:spPr/>
    </dgm:pt>
    <dgm:pt modelId="{E67C1FA0-DE98-40C0-85F0-61B66A906881}" type="pres">
      <dgm:prSet presAssocID="{95512A21-3182-4679-B528-ADCE26298483}"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atabase"/>
        </a:ext>
      </dgm:extLst>
    </dgm:pt>
    <dgm:pt modelId="{7F2ADADD-56AA-47D2-917E-11673B92FB67}" type="pres">
      <dgm:prSet presAssocID="{95512A21-3182-4679-B528-ADCE26298483}" presName="iconSpace" presStyleCnt="0"/>
      <dgm:spPr/>
    </dgm:pt>
    <dgm:pt modelId="{D2521500-C1B2-498C-8B02-F3D2919FABD7}" type="pres">
      <dgm:prSet presAssocID="{95512A21-3182-4679-B528-ADCE26298483}" presName="parTx" presStyleLbl="revTx" presStyleIdx="2" presStyleCnt="6">
        <dgm:presLayoutVars>
          <dgm:chMax val="0"/>
          <dgm:chPref val="0"/>
        </dgm:presLayoutVars>
      </dgm:prSet>
      <dgm:spPr/>
    </dgm:pt>
    <dgm:pt modelId="{7CADB832-F4FD-4858-BC34-B9B25DCEA448}" type="pres">
      <dgm:prSet presAssocID="{95512A21-3182-4679-B528-ADCE26298483}" presName="txSpace" presStyleCnt="0"/>
      <dgm:spPr/>
    </dgm:pt>
    <dgm:pt modelId="{45B0893A-A9D3-4606-8121-3DD61E92DFE5}" type="pres">
      <dgm:prSet presAssocID="{95512A21-3182-4679-B528-ADCE26298483}" presName="desTx" presStyleLbl="revTx" presStyleIdx="3" presStyleCnt="6">
        <dgm:presLayoutVars/>
      </dgm:prSet>
      <dgm:spPr/>
    </dgm:pt>
    <dgm:pt modelId="{985E3C52-D21E-4664-B9D7-B6451B60C840}" type="pres">
      <dgm:prSet presAssocID="{E4309FB1-EE5E-4B7B-9A82-E03C783D45C2}" presName="sibTrans" presStyleCnt="0"/>
      <dgm:spPr/>
    </dgm:pt>
    <dgm:pt modelId="{3218C88D-4CDF-4F22-83B7-989B58F545A2}" type="pres">
      <dgm:prSet presAssocID="{EFEA1D08-6849-4506-9B0B-2DB363F1887F}" presName="compNode" presStyleCnt="0"/>
      <dgm:spPr/>
    </dgm:pt>
    <dgm:pt modelId="{E77C3FEF-B61C-48E7-93D5-F5FA12C31DF9}" type="pres">
      <dgm:prSet presAssocID="{EFEA1D08-6849-4506-9B0B-2DB363F1887F}"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yncing Cloud"/>
        </a:ext>
      </dgm:extLst>
    </dgm:pt>
    <dgm:pt modelId="{9C7A0A57-9858-432E-BD3E-826753B4BB95}" type="pres">
      <dgm:prSet presAssocID="{EFEA1D08-6849-4506-9B0B-2DB363F1887F}" presName="iconSpace" presStyleCnt="0"/>
      <dgm:spPr/>
    </dgm:pt>
    <dgm:pt modelId="{374E93D2-8B0C-45F0-81C5-5FE938DBA080}" type="pres">
      <dgm:prSet presAssocID="{EFEA1D08-6849-4506-9B0B-2DB363F1887F}" presName="parTx" presStyleLbl="revTx" presStyleIdx="4" presStyleCnt="6">
        <dgm:presLayoutVars>
          <dgm:chMax val="0"/>
          <dgm:chPref val="0"/>
        </dgm:presLayoutVars>
      </dgm:prSet>
      <dgm:spPr/>
    </dgm:pt>
    <dgm:pt modelId="{C1DC8E8F-471A-4013-96D9-F99378115289}" type="pres">
      <dgm:prSet presAssocID="{EFEA1D08-6849-4506-9B0B-2DB363F1887F}" presName="txSpace" presStyleCnt="0"/>
      <dgm:spPr/>
    </dgm:pt>
    <dgm:pt modelId="{2DA19A95-56E0-467A-A981-C7101EA436A1}" type="pres">
      <dgm:prSet presAssocID="{EFEA1D08-6849-4506-9B0B-2DB363F1887F}" presName="desTx" presStyleLbl="revTx" presStyleIdx="5" presStyleCnt="6">
        <dgm:presLayoutVars/>
      </dgm:prSet>
      <dgm:spPr/>
    </dgm:pt>
  </dgm:ptLst>
  <dgm:cxnLst>
    <dgm:cxn modelId="{E3938908-AF5C-4FBA-A01B-2FAF96CD34B3}" type="presOf" srcId="{50B79CA7-5CE8-403E-938A-1C51F45D8AB7}" destId="{47ABA633-E3DA-4785-92C6-5EA03422A406}" srcOrd="0" destOrd="0" presId="urn:microsoft.com/office/officeart/2018/5/layout/CenteredIconLabelDescriptionList"/>
    <dgm:cxn modelId="{FF37AD0A-DC72-46BD-B624-C78B516937AB}" srcId="{0FB55CC3-1989-42F4-9C77-F5C28B99231B}" destId="{EFEA1D08-6849-4506-9B0B-2DB363F1887F}" srcOrd="2" destOrd="0" parTransId="{8D106C1F-B368-4C4C-A5BA-7C90D26F9503}" sibTransId="{659B48B4-FDC5-457D-9168-E2A7936A733A}"/>
    <dgm:cxn modelId="{5DE33416-F671-48D2-8156-823BC2AC68AD}" srcId="{95512A21-3182-4679-B528-ADCE26298483}" destId="{CB300726-D309-4230-917D-23A18AB39B60}" srcOrd="0" destOrd="0" parTransId="{8011A0D3-3B6F-449D-88BC-B8BEEF311B39}" sibTransId="{957CE840-73F8-4E73-B9F2-06BF0BFA35EB}"/>
    <dgm:cxn modelId="{FA03021C-5F0C-4F32-B8A3-71D6FF31AB4A}" srcId="{50B79CA7-5CE8-403E-938A-1C51F45D8AB7}" destId="{1AD64B77-9B71-4770-B27A-DAE414B0EB8F}" srcOrd="0" destOrd="0" parTransId="{FFBC79E4-733F-4D9F-B97B-B618B39D4347}" sibTransId="{6CE91B06-5BE8-4687-9807-67B0596FE7DC}"/>
    <dgm:cxn modelId="{0C19581C-B244-4990-88EA-8347659E1E7F}" srcId="{0FB55CC3-1989-42F4-9C77-F5C28B99231B}" destId="{50B79CA7-5CE8-403E-938A-1C51F45D8AB7}" srcOrd="0" destOrd="0" parTransId="{8A6A721D-8846-41EB-AFDB-AA08F35B74EB}" sibTransId="{F59CE191-DB9E-4664-9419-20528838AB25}"/>
    <dgm:cxn modelId="{B808721D-9A15-4697-9AFB-8B90EB0E72D6}" srcId="{EFEA1D08-6849-4506-9B0B-2DB363F1887F}" destId="{C5B8FF52-19DC-4746-A662-4F2D5D429529}" srcOrd="0" destOrd="0" parTransId="{62D78A23-72DC-4F65-8DD8-676C74378DC8}" sibTransId="{C23A8C51-B908-462F-8859-E64F0ED3BE1E}"/>
    <dgm:cxn modelId="{2EBBFF2E-0428-4670-BEA0-F75D7761726A}" srcId="{0FB55CC3-1989-42F4-9C77-F5C28B99231B}" destId="{95512A21-3182-4679-B528-ADCE26298483}" srcOrd="1" destOrd="0" parTransId="{F2C1FEF7-A9BE-41BA-A77D-DC94925F0A64}" sibTransId="{E4309FB1-EE5E-4B7B-9A82-E03C783D45C2}"/>
    <dgm:cxn modelId="{1253CA34-6F74-4D1D-A59F-975F62EAB512}" type="presOf" srcId="{A08FD919-0EE4-4989-B6BE-B6558C724EC0}" destId="{2DA19A95-56E0-467A-A981-C7101EA436A1}" srcOrd="0" destOrd="1" presId="urn:microsoft.com/office/officeart/2018/5/layout/CenteredIconLabelDescriptionList"/>
    <dgm:cxn modelId="{6BE2555F-9307-4363-814B-DE008E52EAA1}" srcId="{EFEA1D08-6849-4506-9B0B-2DB363F1887F}" destId="{A08FD919-0EE4-4989-B6BE-B6558C724EC0}" srcOrd="1" destOrd="0" parTransId="{69BEC891-9481-4E51-852D-A41FE0AF5A7F}" sibTransId="{161D3400-CEE3-4D63-AE18-0EB09BBEAED9}"/>
    <dgm:cxn modelId="{868C736A-DDFC-4F0F-AE3C-70F084F8D4AA}" type="presOf" srcId="{CB300726-D309-4230-917D-23A18AB39B60}" destId="{45B0893A-A9D3-4606-8121-3DD61E92DFE5}" srcOrd="0" destOrd="0" presId="urn:microsoft.com/office/officeart/2018/5/layout/CenteredIconLabelDescriptionList"/>
    <dgm:cxn modelId="{1996DF83-8948-4C22-B57F-9B18E01CB2AD}" type="presOf" srcId="{1AD64B77-9B71-4770-B27A-DAE414B0EB8F}" destId="{268AEC80-0EED-461D-9674-6A7332CE34D2}" srcOrd="0" destOrd="0" presId="urn:microsoft.com/office/officeart/2018/5/layout/CenteredIconLabelDescriptionList"/>
    <dgm:cxn modelId="{624EED95-E193-4988-825F-74F849C91161}" type="presOf" srcId="{C5B8FF52-19DC-4746-A662-4F2D5D429529}" destId="{2DA19A95-56E0-467A-A981-C7101EA436A1}" srcOrd="0" destOrd="0" presId="urn:microsoft.com/office/officeart/2018/5/layout/CenteredIconLabelDescriptionList"/>
    <dgm:cxn modelId="{20BCDA98-2C00-47DA-B152-19A3FBED7648}" type="presOf" srcId="{95512A21-3182-4679-B528-ADCE26298483}" destId="{D2521500-C1B2-498C-8B02-F3D2919FABD7}" srcOrd="0" destOrd="0" presId="urn:microsoft.com/office/officeart/2018/5/layout/CenteredIconLabelDescriptionList"/>
    <dgm:cxn modelId="{8B3996B6-793B-4D7D-B95C-31942FEC9D0E}" type="presOf" srcId="{0FB55CC3-1989-42F4-9C77-F5C28B99231B}" destId="{BCBD7F83-2CF2-44D0-8169-A69F7627BC68}" srcOrd="0" destOrd="0" presId="urn:microsoft.com/office/officeart/2018/5/layout/CenteredIconLabelDescriptionList"/>
    <dgm:cxn modelId="{2197B0C6-E656-4337-9B8A-29114B2F2D92}" type="presOf" srcId="{EFEA1D08-6849-4506-9B0B-2DB363F1887F}" destId="{374E93D2-8B0C-45F0-81C5-5FE938DBA080}" srcOrd="0" destOrd="0" presId="urn:microsoft.com/office/officeart/2018/5/layout/CenteredIconLabelDescriptionList"/>
    <dgm:cxn modelId="{619FD93A-9D66-4C38-B372-39C554CADB5B}" type="presParOf" srcId="{BCBD7F83-2CF2-44D0-8169-A69F7627BC68}" destId="{7FC8B6B1-53E8-478B-9A59-1A88CFA807D7}" srcOrd="0" destOrd="0" presId="urn:microsoft.com/office/officeart/2018/5/layout/CenteredIconLabelDescriptionList"/>
    <dgm:cxn modelId="{5F56BB6F-B011-4EA5-85C1-A35FF20E7E9C}" type="presParOf" srcId="{7FC8B6B1-53E8-478B-9A59-1A88CFA807D7}" destId="{03E4A198-64D1-4AAF-8169-AF54109C5D33}" srcOrd="0" destOrd="0" presId="urn:microsoft.com/office/officeart/2018/5/layout/CenteredIconLabelDescriptionList"/>
    <dgm:cxn modelId="{8A11A2BA-17B8-4FC7-BCEC-68C994910C4F}" type="presParOf" srcId="{7FC8B6B1-53E8-478B-9A59-1A88CFA807D7}" destId="{E5518B67-B220-4C7C-8745-B553F432C606}" srcOrd="1" destOrd="0" presId="urn:microsoft.com/office/officeart/2018/5/layout/CenteredIconLabelDescriptionList"/>
    <dgm:cxn modelId="{2DE26F02-AAE3-44FB-A510-74AE1B9C896C}" type="presParOf" srcId="{7FC8B6B1-53E8-478B-9A59-1A88CFA807D7}" destId="{47ABA633-E3DA-4785-92C6-5EA03422A406}" srcOrd="2" destOrd="0" presId="urn:microsoft.com/office/officeart/2018/5/layout/CenteredIconLabelDescriptionList"/>
    <dgm:cxn modelId="{09875504-94DF-4713-A52B-572CC7A6B1D7}" type="presParOf" srcId="{7FC8B6B1-53E8-478B-9A59-1A88CFA807D7}" destId="{C9D27281-8E18-4A9A-9B98-C44FEAE70F08}" srcOrd="3" destOrd="0" presId="urn:microsoft.com/office/officeart/2018/5/layout/CenteredIconLabelDescriptionList"/>
    <dgm:cxn modelId="{EE2A4691-352E-463D-8640-934B1D6F3A51}" type="presParOf" srcId="{7FC8B6B1-53E8-478B-9A59-1A88CFA807D7}" destId="{268AEC80-0EED-461D-9674-6A7332CE34D2}" srcOrd="4" destOrd="0" presId="urn:microsoft.com/office/officeart/2018/5/layout/CenteredIconLabelDescriptionList"/>
    <dgm:cxn modelId="{22424756-1367-4356-8445-647016AF6551}" type="presParOf" srcId="{BCBD7F83-2CF2-44D0-8169-A69F7627BC68}" destId="{5193E7D3-9724-40EA-A2E7-1FF1574ACC71}" srcOrd="1" destOrd="0" presId="urn:microsoft.com/office/officeart/2018/5/layout/CenteredIconLabelDescriptionList"/>
    <dgm:cxn modelId="{66F3A10E-6737-491D-8DB9-A049658D697E}" type="presParOf" srcId="{BCBD7F83-2CF2-44D0-8169-A69F7627BC68}" destId="{A5AAC2D2-DE9E-4192-94A9-A693B0B113D0}" srcOrd="2" destOrd="0" presId="urn:microsoft.com/office/officeart/2018/5/layout/CenteredIconLabelDescriptionList"/>
    <dgm:cxn modelId="{9EE43BF2-B790-476C-A0CC-D5DF6C7AC9EE}" type="presParOf" srcId="{A5AAC2D2-DE9E-4192-94A9-A693B0B113D0}" destId="{E67C1FA0-DE98-40C0-85F0-61B66A906881}" srcOrd="0" destOrd="0" presId="urn:microsoft.com/office/officeart/2018/5/layout/CenteredIconLabelDescriptionList"/>
    <dgm:cxn modelId="{7BF688BD-7AF3-486D-8D2E-296FB0A3B62C}" type="presParOf" srcId="{A5AAC2D2-DE9E-4192-94A9-A693B0B113D0}" destId="{7F2ADADD-56AA-47D2-917E-11673B92FB67}" srcOrd="1" destOrd="0" presId="urn:microsoft.com/office/officeart/2018/5/layout/CenteredIconLabelDescriptionList"/>
    <dgm:cxn modelId="{F966DBDE-CC0E-407F-ACCF-9E3518AE3C9B}" type="presParOf" srcId="{A5AAC2D2-DE9E-4192-94A9-A693B0B113D0}" destId="{D2521500-C1B2-498C-8B02-F3D2919FABD7}" srcOrd="2" destOrd="0" presId="urn:microsoft.com/office/officeart/2018/5/layout/CenteredIconLabelDescriptionList"/>
    <dgm:cxn modelId="{FB983A5D-A3C3-48FD-B978-F5EC5FA2766B}" type="presParOf" srcId="{A5AAC2D2-DE9E-4192-94A9-A693B0B113D0}" destId="{7CADB832-F4FD-4858-BC34-B9B25DCEA448}" srcOrd="3" destOrd="0" presId="urn:microsoft.com/office/officeart/2018/5/layout/CenteredIconLabelDescriptionList"/>
    <dgm:cxn modelId="{AC14A35C-D3C8-45E9-B572-AEED4D432EC7}" type="presParOf" srcId="{A5AAC2D2-DE9E-4192-94A9-A693B0B113D0}" destId="{45B0893A-A9D3-4606-8121-3DD61E92DFE5}" srcOrd="4" destOrd="0" presId="urn:microsoft.com/office/officeart/2018/5/layout/CenteredIconLabelDescriptionList"/>
    <dgm:cxn modelId="{27A44619-356E-4744-8A44-01762294D112}" type="presParOf" srcId="{BCBD7F83-2CF2-44D0-8169-A69F7627BC68}" destId="{985E3C52-D21E-4664-B9D7-B6451B60C840}" srcOrd="3" destOrd="0" presId="urn:microsoft.com/office/officeart/2018/5/layout/CenteredIconLabelDescriptionList"/>
    <dgm:cxn modelId="{C8D24FB9-80E7-443D-810B-3C7649570481}" type="presParOf" srcId="{BCBD7F83-2CF2-44D0-8169-A69F7627BC68}" destId="{3218C88D-4CDF-4F22-83B7-989B58F545A2}" srcOrd="4" destOrd="0" presId="urn:microsoft.com/office/officeart/2018/5/layout/CenteredIconLabelDescriptionList"/>
    <dgm:cxn modelId="{AA5DB26C-D263-4D5E-A9C8-4AB487E2F7F0}" type="presParOf" srcId="{3218C88D-4CDF-4F22-83B7-989B58F545A2}" destId="{E77C3FEF-B61C-48E7-93D5-F5FA12C31DF9}" srcOrd="0" destOrd="0" presId="urn:microsoft.com/office/officeart/2018/5/layout/CenteredIconLabelDescriptionList"/>
    <dgm:cxn modelId="{84EF888D-E9E9-42D6-BC83-2DCE9CD8F403}" type="presParOf" srcId="{3218C88D-4CDF-4F22-83B7-989B58F545A2}" destId="{9C7A0A57-9858-432E-BD3E-826753B4BB95}" srcOrd="1" destOrd="0" presId="urn:microsoft.com/office/officeart/2018/5/layout/CenteredIconLabelDescriptionList"/>
    <dgm:cxn modelId="{77384FD7-574D-48E2-B935-651CCB59EE5D}" type="presParOf" srcId="{3218C88D-4CDF-4F22-83B7-989B58F545A2}" destId="{374E93D2-8B0C-45F0-81C5-5FE938DBA080}" srcOrd="2" destOrd="0" presId="urn:microsoft.com/office/officeart/2018/5/layout/CenteredIconLabelDescriptionList"/>
    <dgm:cxn modelId="{93F8DC6D-F9CD-4957-99FA-77789C700AEB}" type="presParOf" srcId="{3218C88D-4CDF-4F22-83B7-989B58F545A2}" destId="{C1DC8E8F-471A-4013-96D9-F99378115289}" srcOrd="3" destOrd="0" presId="urn:microsoft.com/office/officeart/2018/5/layout/CenteredIconLabelDescriptionList"/>
    <dgm:cxn modelId="{14DF970B-EEBA-4BD5-9824-2B04FC2020C5}" type="presParOf" srcId="{3218C88D-4CDF-4F22-83B7-989B58F545A2}" destId="{2DA19A95-56E0-467A-A981-C7101EA436A1}" srcOrd="4" destOrd="0" presId="urn:microsoft.com/office/officeart/2018/5/layout/CenteredIconLabelDescription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16937CE-FDB1-4C65-AE44-081BEA84A8E2}">
      <dsp:nvSpPr>
        <dsp:cNvPr id="0" name=""/>
        <dsp:cNvSpPr/>
      </dsp:nvSpPr>
      <dsp:spPr>
        <a:xfrm>
          <a:off x="1582" y="969472"/>
          <a:ext cx="1141382" cy="114138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7D13FE9-81EC-4C05-A652-D98C1A0B4D6A}">
      <dsp:nvSpPr>
        <dsp:cNvPr id="0" name=""/>
        <dsp:cNvSpPr/>
      </dsp:nvSpPr>
      <dsp:spPr>
        <a:xfrm>
          <a:off x="1582" y="2207770"/>
          <a:ext cx="3261093" cy="4891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89000">
            <a:lnSpc>
              <a:spcPct val="90000"/>
            </a:lnSpc>
            <a:spcBef>
              <a:spcPct val="0"/>
            </a:spcBef>
            <a:spcAft>
              <a:spcPct val="35000"/>
            </a:spcAft>
            <a:buNone/>
            <a:defRPr b="1"/>
          </a:pPr>
          <a:r>
            <a:rPr lang="en-US" sz="2000" kern="1200" dirty="0"/>
            <a:t>Project Charter</a:t>
          </a:r>
        </a:p>
      </dsp:txBody>
      <dsp:txXfrm>
        <a:off x="1582" y="2207770"/>
        <a:ext cx="3261093" cy="489164"/>
      </dsp:txXfrm>
    </dsp:sp>
    <dsp:sp modelId="{69A4AB05-320D-479D-BB78-2661E8B1FBB3}">
      <dsp:nvSpPr>
        <dsp:cNvPr id="0" name=""/>
        <dsp:cNvSpPr/>
      </dsp:nvSpPr>
      <dsp:spPr>
        <a:xfrm>
          <a:off x="1582" y="2742012"/>
          <a:ext cx="3261093" cy="4813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90000"/>
            </a:lnSpc>
            <a:spcBef>
              <a:spcPct val="0"/>
            </a:spcBef>
            <a:spcAft>
              <a:spcPct val="35000"/>
            </a:spcAft>
            <a:buNone/>
          </a:pPr>
          <a:r>
            <a:rPr lang="en-US" sz="1700" kern="1200" dirty="0"/>
            <a:t>Problem, Solution, and Benefits</a:t>
          </a:r>
        </a:p>
      </dsp:txBody>
      <dsp:txXfrm>
        <a:off x="1582" y="2742012"/>
        <a:ext cx="3261093" cy="481320"/>
      </dsp:txXfrm>
    </dsp:sp>
    <dsp:sp modelId="{960DD921-21E7-40F4-B83E-BC0007647E2C}">
      <dsp:nvSpPr>
        <dsp:cNvPr id="0" name=""/>
        <dsp:cNvSpPr/>
      </dsp:nvSpPr>
      <dsp:spPr>
        <a:xfrm>
          <a:off x="3833367" y="969472"/>
          <a:ext cx="1141382" cy="114138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4B211BB-2A66-4D69-9921-BCFB3DFF8016}">
      <dsp:nvSpPr>
        <dsp:cNvPr id="0" name=""/>
        <dsp:cNvSpPr/>
      </dsp:nvSpPr>
      <dsp:spPr>
        <a:xfrm>
          <a:off x="3833367" y="2207770"/>
          <a:ext cx="3261093" cy="4891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89000">
            <a:lnSpc>
              <a:spcPct val="90000"/>
            </a:lnSpc>
            <a:spcBef>
              <a:spcPct val="0"/>
            </a:spcBef>
            <a:spcAft>
              <a:spcPct val="35000"/>
            </a:spcAft>
            <a:buNone/>
            <a:defRPr b="1"/>
          </a:pPr>
          <a:r>
            <a:rPr lang="en-US" sz="2000" kern="1200" dirty="0"/>
            <a:t>Requirements</a:t>
          </a:r>
        </a:p>
      </dsp:txBody>
      <dsp:txXfrm>
        <a:off x="3833367" y="2207770"/>
        <a:ext cx="3261093" cy="489164"/>
      </dsp:txXfrm>
    </dsp:sp>
    <dsp:sp modelId="{04F7B4D7-70B1-4BF6-852E-4EDF22AF4205}">
      <dsp:nvSpPr>
        <dsp:cNvPr id="0" name=""/>
        <dsp:cNvSpPr/>
      </dsp:nvSpPr>
      <dsp:spPr>
        <a:xfrm>
          <a:off x="3833367" y="2742012"/>
          <a:ext cx="3261093" cy="481320"/>
        </a:xfrm>
        <a:prstGeom prst="rect">
          <a:avLst/>
        </a:prstGeom>
        <a:noFill/>
        <a:ln>
          <a:noFill/>
        </a:ln>
        <a:effectLst/>
      </dsp:spPr>
      <dsp:style>
        <a:lnRef idx="0">
          <a:scrgbClr r="0" g="0" b="0"/>
        </a:lnRef>
        <a:fillRef idx="0">
          <a:scrgbClr r="0" g="0" b="0"/>
        </a:fillRef>
        <a:effectRef idx="0">
          <a:scrgbClr r="0" g="0" b="0"/>
        </a:effectRef>
        <a:fontRef idx="minor"/>
      </dsp:style>
    </dsp:sp>
    <dsp:sp modelId="{B0682283-BCD2-43AA-BFF2-E2A4D50B7FC7}">
      <dsp:nvSpPr>
        <dsp:cNvPr id="0" name=""/>
        <dsp:cNvSpPr/>
      </dsp:nvSpPr>
      <dsp:spPr>
        <a:xfrm>
          <a:off x="7665152" y="969472"/>
          <a:ext cx="1141382" cy="114138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9670CD3-9304-4767-86CA-92B4CF10D3EC}">
      <dsp:nvSpPr>
        <dsp:cNvPr id="0" name=""/>
        <dsp:cNvSpPr/>
      </dsp:nvSpPr>
      <dsp:spPr>
        <a:xfrm>
          <a:off x="7665152" y="2207770"/>
          <a:ext cx="3261093" cy="4891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89000">
            <a:lnSpc>
              <a:spcPct val="90000"/>
            </a:lnSpc>
            <a:spcBef>
              <a:spcPct val="0"/>
            </a:spcBef>
            <a:spcAft>
              <a:spcPct val="35000"/>
            </a:spcAft>
            <a:buNone/>
            <a:defRPr b="1"/>
          </a:pPr>
          <a:r>
            <a:rPr lang="en-US" sz="2000" kern="1200" dirty="0"/>
            <a:t>System</a:t>
          </a:r>
          <a:r>
            <a:rPr lang="en-US" sz="2300" kern="1200" dirty="0"/>
            <a:t> Design</a:t>
          </a:r>
        </a:p>
      </dsp:txBody>
      <dsp:txXfrm>
        <a:off x="7665152" y="2207770"/>
        <a:ext cx="3261093" cy="489164"/>
      </dsp:txXfrm>
    </dsp:sp>
    <dsp:sp modelId="{4894EC93-4355-4D6C-9AB8-7E41CA4A995F}">
      <dsp:nvSpPr>
        <dsp:cNvPr id="0" name=""/>
        <dsp:cNvSpPr/>
      </dsp:nvSpPr>
      <dsp:spPr>
        <a:xfrm>
          <a:off x="7665152" y="2742012"/>
          <a:ext cx="3261093" cy="4813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90000"/>
            </a:lnSpc>
            <a:spcBef>
              <a:spcPct val="0"/>
            </a:spcBef>
            <a:spcAft>
              <a:spcPct val="35000"/>
            </a:spcAft>
            <a:buNone/>
          </a:pPr>
          <a:r>
            <a:rPr lang="en-US" sz="1700" kern="1200" dirty="0"/>
            <a:t>UI, Infrastructure, Information Architecture, and Security</a:t>
          </a:r>
        </a:p>
      </dsp:txBody>
      <dsp:txXfrm>
        <a:off x="7665152" y="2742012"/>
        <a:ext cx="3261093" cy="48132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799F4B-07D5-487D-9581-FCC00B0D6406}">
      <dsp:nvSpPr>
        <dsp:cNvPr id="0" name=""/>
        <dsp:cNvSpPr/>
      </dsp:nvSpPr>
      <dsp:spPr>
        <a:xfrm>
          <a:off x="947201" y="818755"/>
          <a:ext cx="1451800" cy="14518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5722F92-E947-43DA-8583-2AC781F6E640}">
      <dsp:nvSpPr>
        <dsp:cNvPr id="0" name=""/>
        <dsp:cNvSpPr/>
      </dsp:nvSpPr>
      <dsp:spPr>
        <a:xfrm>
          <a:off x="59990" y="2654049"/>
          <a:ext cx="3226223"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US" sz="1700" kern="1200" dirty="0"/>
            <a:t>Enables alerts of server downtime to be received within 5 minutes of an adverse event.</a:t>
          </a:r>
        </a:p>
      </dsp:txBody>
      <dsp:txXfrm>
        <a:off x="59990" y="2654049"/>
        <a:ext cx="3226223" cy="720000"/>
      </dsp:txXfrm>
    </dsp:sp>
    <dsp:sp modelId="{4B19EEB7-C086-4852-B4BE-3A4FE74C38FF}">
      <dsp:nvSpPr>
        <dsp:cNvPr id="0" name=""/>
        <dsp:cNvSpPr/>
      </dsp:nvSpPr>
      <dsp:spPr>
        <a:xfrm>
          <a:off x="4738014" y="818755"/>
          <a:ext cx="1451800" cy="14518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CAA8CE6-A93C-4550-8BD9-3593B9577334}">
      <dsp:nvSpPr>
        <dsp:cNvPr id="0" name=""/>
        <dsp:cNvSpPr/>
      </dsp:nvSpPr>
      <dsp:spPr>
        <a:xfrm>
          <a:off x="3850802" y="2654049"/>
          <a:ext cx="3226223"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US" sz="1700" kern="1200"/>
            <a:t>Enables a 30-day historical view of all events.</a:t>
          </a:r>
        </a:p>
      </dsp:txBody>
      <dsp:txXfrm>
        <a:off x="3850802" y="2654049"/>
        <a:ext cx="3226223" cy="720000"/>
      </dsp:txXfrm>
    </dsp:sp>
    <dsp:sp modelId="{7FC865A9-4F55-4BFE-8723-931484F0C40C}">
      <dsp:nvSpPr>
        <dsp:cNvPr id="0" name=""/>
        <dsp:cNvSpPr/>
      </dsp:nvSpPr>
      <dsp:spPr>
        <a:xfrm>
          <a:off x="8528826" y="818755"/>
          <a:ext cx="1451800" cy="14518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E79B32E-C48F-4081-97B6-8EF88251FBA4}">
      <dsp:nvSpPr>
        <dsp:cNvPr id="0" name=""/>
        <dsp:cNvSpPr/>
      </dsp:nvSpPr>
      <dsp:spPr>
        <a:xfrm>
          <a:off x="7641615" y="2654049"/>
          <a:ext cx="3226223"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US" sz="1700" kern="1200"/>
            <a:t>Enables a single-page view of all monitored systems and their current status.</a:t>
          </a:r>
        </a:p>
      </dsp:txBody>
      <dsp:txXfrm>
        <a:off x="7641615" y="2654049"/>
        <a:ext cx="3226223" cy="720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D7EED6-6B60-6944-ADB5-A523EC0343E6}">
      <dsp:nvSpPr>
        <dsp:cNvPr id="0" name=""/>
        <dsp:cNvSpPr/>
      </dsp:nvSpPr>
      <dsp:spPr>
        <a:xfrm>
          <a:off x="0" y="46562"/>
          <a:ext cx="10927829" cy="73008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Status Page</a:t>
          </a:r>
        </a:p>
      </dsp:txBody>
      <dsp:txXfrm>
        <a:off x="35640" y="82202"/>
        <a:ext cx="10856549" cy="658800"/>
      </dsp:txXfrm>
    </dsp:sp>
    <dsp:sp modelId="{3CC01D03-E052-D742-A082-803E2FE3BFEB}">
      <dsp:nvSpPr>
        <dsp:cNvPr id="0" name=""/>
        <dsp:cNvSpPr/>
      </dsp:nvSpPr>
      <dsp:spPr>
        <a:xfrm>
          <a:off x="0" y="888962"/>
          <a:ext cx="10927829" cy="730080"/>
        </a:xfrm>
        <a:prstGeom prst="roundRect">
          <a:avLst/>
        </a:prstGeom>
        <a:solidFill>
          <a:schemeClr val="accent2">
            <a:hueOff val="-363841"/>
            <a:satOff val="-20982"/>
            <a:lumOff val="215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Server History</a:t>
          </a:r>
        </a:p>
      </dsp:txBody>
      <dsp:txXfrm>
        <a:off x="35640" y="924602"/>
        <a:ext cx="10856549" cy="658800"/>
      </dsp:txXfrm>
    </dsp:sp>
    <dsp:sp modelId="{CF287727-233D-924E-B1ED-E5CB66A5B207}">
      <dsp:nvSpPr>
        <dsp:cNvPr id="0" name=""/>
        <dsp:cNvSpPr/>
      </dsp:nvSpPr>
      <dsp:spPr>
        <a:xfrm>
          <a:off x="0" y="1731362"/>
          <a:ext cx="10927829" cy="730080"/>
        </a:xfrm>
        <a:prstGeom prst="roundRect">
          <a:avLst/>
        </a:prstGeom>
        <a:solidFill>
          <a:schemeClr val="accent2">
            <a:hueOff val="-727682"/>
            <a:satOff val="-41964"/>
            <a:lumOff val="43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Server Management</a:t>
          </a:r>
        </a:p>
      </dsp:txBody>
      <dsp:txXfrm>
        <a:off x="35640" y="1767002"/>
        <a:ext cx="10856549" cy="658800"/>
      </dsp:txXfrm>
    </dsp:sp>
    <dsp:sp modelId="{FB048E6F-C793-194E-AD8E-B2CF9CACCEDB}">
      <dsp:nvSpPr>
        <dsp:cNvPr id="0" name=""/>
        <dsp:cNvSpPr/>
      </dsp:nvSpPr>
      <dsp:spPr>
        <a:xfrm>
          <a:off x="0" y="2573762"/>
          <a:ext cx="10927829" cy="730080"/>
        </a:xfrm>
        <a:prstGeom prst="roundRect">
          <a:avLst/>
        </a:prstGeom>
        <a:solidFill>
          <a:schemeClr val="accent2">
            <a:hueOff val="-1091522"/>
            <a:satOff val="-62946"/>
            <a:lumOff val="647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Alert Management</a:t>
          </a:r>
        </a:p>
      </dsp:txBody>
      <dsp:txXfrm>
        <a:off x="35640" y="2609402"/>
        <a:ext cx="10856549" cy="658800"/>
      </dsp:txXfrm>
    </dsp:sp>
    <dsp:sp modelId="{F9DC6004-824B-A341-9E5D-22744A8B89A6}">
      <dsp:nvSpPr>
        <dsp:cNvPr id="0" name=""/>
        <dsp:cNvSpPr/>
      </dsp:nvSpPr>
      <dsp:spPr>
        <a:xfrm>
          <a:off x="0" y="3416162"/>
          <a:ext cx="10927829" cy="730080"/>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Server Monitoring</a:t>
          </a:r>
        </a:p>
      </dsp:txBody>
      <dsp:txXfrm>
        <a:off x="35640" y="3451802"/>
        <a:ext cx="10856549" cy="6588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3E4A198-64D1-4AAF-8169-AF54109C5D33}">
      <dsp:nvSpPr>
        <dsp:cNvPr id="0" name=""/>
        <dsp:cNvSpPr/>
      </dsp:nvSpPr>
      <dsp:spPr>
        <a:xfrm>
          <a:off x="1061437" y="988893"/>
          <a:ext cx="1141382" cy="114138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7ABA633-E3DA-4785-92C6-5EA03422A406}">
      <dsp:nvSpPr>
        <dsp:cNvPr id="0" name=""/>
        <dsp:cNvSpPr/>
      </dsp:nvSpPr>
      <dsp:spPr>
        <a:xfrm>
          <a:off x="1582" y="2225521"/>
          <a:ext cx="3261093" cy="4891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b="1"/>
          </a:pPr>
          <a:r>
            <a:rPr lang="en-US" sz="1700" kern="1200" dirty="0"/>
            <a:t>Confidentiality – Unauthorized Access</a:t>
          </a:r>
        </a:p>
      </dsp:txBody>
      <dsp:txXfrm>
        <a:off x="1582" y="2225521"/>
        <a:ext cx="3261093" cy="489164"/>
      </dsp:txXfrm>
    </dsp:sp>
    <dsp:sp modelId="{268AEC80-0EED-461D-9674-6A7332CE34D2}">
      <dsp:nvSpPr>
        <dsp:cNvPr id="0" name=""/>
        <dsp:cNvSpPr/>
      </dsp:nvSpPr>
      <dsp:spPr>
        <a:xfrm>
          <a:off x="1582" y="2758986"/>
          <a:ext cx="3261093" cy="4449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90000"/>
            </a:lnSpc>
            <a:spcBef>
              <a:spcPct val="0"/>
            </a:spcBef>
            <a:spcAft>
              <a:spcPct val="35000"/>
            </a:spcAft>
            <a:buNone/>
          </a:pPr>
          <a:r>
            <a:rPr lang="en-US" sz="1300" kern="1200" dirty="0"/>
            <a:t>Robust ACLs and RBAC</a:t>
          </a:r>
        </a:p>
      </dsp:txBody>
      <dsp:txXfrm>
        <a:off x="1582" y="2758986"/>
        <a:ext cx="3261093" cy="444925"/>
      </dsp:txXfrm>
    </dsp:sp>
    <dsp:sp modelId="{E67C1FA0-DE98-40C0-85F0-61B66A906881}">
      <dsp:nvSpPr>
        <dsp:cNvPr id="0" name=""/>
        <dsp:cNvSpPr/>
      </dsp:nvSpPr>
      <dsp:spPr>
        <a:xfrm>
          <a:off x="4893223" y="988893"/>
          <a:ext cx="1141382" cy="114138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2521500-C1B2-498C-8B02-F3D2919FABD7}">
      <dsp:nvSpPr>
        <dsp:cNvPr id="0" name=""/>
        <dsp:cNvSpPr/>
      </dsp:nvSpPr>
      <dsp:spPr>
        <a:xfrm>
          <a:off x="3833367" y="2225521"/>
          <a:ext cx="3261093" cy="4891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b="1"/>
          </a:pPr>
          <a:r>
            <a:rPr lang="en-US" sz="1700" kern="1200"/>
            <a:t>Integrity – Data Tampering</a:t>
          </a:r>
        </a:p>
      </dsp:txBody>
      <dsp:txXfrm>
        <a:off x="3833367" y="2225521"/>
        <a:ext cx="3261093" cy="489164"/>
      </dsp:txXfrm>
    </dsp:sp>
    <dsp:sp modelId="{45B0893A-A9D3-4606-8121-3DD61E92DFE5}">
      <dsp:nvSpPr>
        <dsp:cNvPr id="0" name=""/>
        <dsp:cNvSpPr/>
      </dsp:nvSpPr>
      <dsp:spPr>
        <a:xfrm>
          <a:off x="3833367" y="2758986"/>
          <a:ext cx="3261093" cy="4449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90000"/>
            </a:lnSpc>
            <a:spcBef>
              <a:spcPct val="0"/>
            </a:spcBef>
            <a:spcAft>
              <a:spcPct val="35000"/>
            </a:spcAft>
            <a:buNone/>
          </a:pPr>
          <a:r>
            <a:rPr lang="en-US" sz="1300" kern="1200"/>
            <a:t>Input and data validation</a:t>
          </a:r>
        </a:p>
      </dsp:txBody>
      <dsp:txXfrm>
        <a:off x="3833367" y="2758986"/>
        <a:ext cx="3261093" cy="444925"/>
      </dsp:txXfrm>
    </dsp:sp>
    <dsp:sp modelId="{E77C3FEF-B61C-48E7-93D5-F5FA12C31DF9}">
      <dsp:nvSpPr>
        <dsp:cNvPr id="0" name=""/>
        <dsp:cNvSpPr/>
      </dsp:nvSpPr>
      <dsp:spPr>
        <a:xfrm>
          <a:off x="8725008" y="988893"/>
          <a:ext cx="1141382" cy="114138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74E93D2-8B0C-45F0-81C5-5FE938DBA080}">
      <dsp:nvSpPr>
        <dsp:cNvPr id="0" name=""/>
        <dsp:cNvSpPr/>
      </dsp:nvSpPr>
      <dsp:spPr>
        <a:xfrm>
          <a:off x="7665152" y="2225521"/>
          <a:ext cx="3261093" cy="4891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b="1"/>
          </a:pPr>
          <a:r>
            <a:rPr lang="en-US" sz="1700" kern="1200"/>
            <a:t>Availability – Distributed Denial of Service (DDoS)</a:t>
          </a:r>
        </a:p>
      </dsp:txBody>
      <dsp:txXfrm>
        <a:off x="7665152" y="2225521"/>
        <a:ext cx="3261093" cy="489164"/>
      </dsp:txXfrm>
    </dsp:sp>
    <dsp:sp modelId="{2DA19A95-56E0-467A-A981-C7101EA436A1}">
      <dsp:nvSpPr>
        <dsp:cNvPr id="0" name=""/>
        <dsp:cNvSpPr/>
      </dsp:nvSpPr>
      <dsp:spPr>
        <a:xfrm>
          <a:off x="7665152" y="2758986"/>
          <a:ext cx="3261093" cy="4449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90000"/>
            </a:lnSpc>
            <a:spcBef>
              <a:spcPct val="0"/>
            </a:spcBef>
            <a:spcAft>
              <a:spcPct val="35000"/>
            </a:spcAft>
            <a:buNone/>
          </a:pPr>
          <a:r>
            <a:rPr lang="en-US" sz="1300" kern="1200"/>
            <a:t>Load Balancing</a:t>
          </a:r>
        </a:p>
        <a:p>
          <a:pPr marL="0" lvl="0" indent="0" algn="ctr" defTabSz="577850">
            <a:lnSpc>
              <a:spcPct val="90000"/>
            </a:lnSpc>
            <a:spcBef>
              <a:spcPct val="0"/>
            </a:spcBef>
            <a:spcAft>
              <a:spcPct val="35000"/>
            </a:spcAft>
            <a:buNone/>
          </a:pPr>
          <a:r>
            <a:rPr lang="en-US" sz="1300" kern="1200"/>
            <a:t>Horizontal Scaling</a:t>
          </a:r>
        </a:p>
      </dsp:txBody>
      <dsp:txXfrm>
        <a:off x="7665152" y="2758986"/>
        <a:ext cx="3261093" cy="444925"/>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894FE19-770B-9346-B0A6-57D464267DED}" type="datetimeFigureOut">
              <a:rPr lang="en-US" smtClean="0"/>
              <a:t>11/26/23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2809C75-C05D-5C4D-92D0-A13B384FA7B6}" type="slidenum">
              <a:rPr lang="en-US" smtClean="0"/>
              <a:t>‹#›</a:t>
            </a:fld>
            <a:endParaRPr lang="en-US"/>
          </a:p>
        </p:txBody>
      </p:sp>
    </p:spTree>
    <p:extLst>
      <p:ext uri="{BB962C8B-B14F-4D97-AF65-F5344CB8AC3E}">
        <p14:creationId xmlns:p14="http://schemas.microsoft.com/office/powerpoint/2010/main" val="33085827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This is the final presentation for the systems monitoring server project</a:t>
            </a:r>
          </a:p>
        </p:txBody>
      </p:sp>
      <p:sp>
        <p:nvSpPr>
          <p:cNvPr id="4" name="Slide Number Placeholder 3"/>
          <p:cNvSpPr>
            <a:spLocks noGrp="1"/>
          </p:cNvSpPr>
          <p:nvPr>
            <p:ph type="sldNum" sz="quarter" idx="5"/>
          </p:nvPr>
        </p:nvSpPr>
        <p:spPr/>
        <p:txBody>
          <a:bodyPr/>
          <a:lstStyle/>
          <a:p>
            <a:fld id="{B2809C75-C05D-5C4D-92D0-A13B384FA7B6}" type="slidenum">
              <a:rPr lang="en-US" smtClean="0"/>
              <a:t>1</a:t>
            </a:fld>
            <a:endParaRPr lang="en-US"/>
          </a:p>
        </p:txBody>
      </p:sp>
    </p:spTree>
    <p:extLst>
      <p:ext uri="{BB962C8B-B14F-4D97-AF65-F5344CB8AC3E}">
        <p14:creationId xmlns:p14="http://schemas.microsoft.com/office/powerpoint/2010/main" val="28597629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solidFill>
                  <a:srgbClr val="000000"/>
                </a:solidFill>
                <a:effectLst/>
                <a:latin typeface="Times New Roman" panose="02020603050405020304" pitchFamily="18" charset="0"/>
                <a:ea typeface="Times New Roman" panose="02020603050405020304" pitchFamily="18" charset="0"/>
              </a:rPr>
              <a:t>The server management page is designed to enable administrators to quickly add new servers to the system for monitoring. This page will also enable editing of existing servers already being monitored. </a:t>
            </a:r>
            <a:endParaRPr lang="en-US" dirty="0"/>
          </a:p>
        </p:txBody>
      </p:sp>
      <p:sp>
        <p:nvSpPr>
          <p:cNvPr id="4" name="Slide Number Placeholder 3"/>
          <p:cNvSpPr>
            <a:spLocks noGrp="1"/>
          </p:cNvSpPr>
          <p:nvPr>
            <p:ph type="sldNum" sz="quarter" idx="5"/>
          </p:nvPr>
        </p:nvSpPr>
        <p:spPr/>
        <p:txBody>
          <a:bodyPr/>
          <a:lstStyle/>
          <a:p>
            <a:fld id="{B2809C75-C05D-5C4D-92D0-A13B384FA7B6}" type="slidenum">
              <a:rPr lang="en-US" smtClean="0"/>
              <a:t>10</a:t>
            </a:fld>
            <a:endParaRPr lang="en-US"/>
          </a:p>
        </p:txBody>
      </p:sp>
    </p:spTree>
    <p:extLst>
      <p:ext uri="{BB962C8B-B14F-4D97-AF65-F5344CB8AC3E}">
        <p14:creationId xmlns:p14="http://schemas.microsoft.com/office/powerpoint/2010/main" val="7877720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solidFill>
                  <a:srgbClr val="000000"/>
                </a:solidFill>
                <a:effectLst/>
                <a:latin typeface="Times New Roman" panose="02020603050405020304" pitchFamily="18" charset="0"/>
                <a:ea typeface="Times New Roman" panose="02020603050405020304" pitchFamily="18" charset="0"/>
              </a:rPr>
              <a:t>The alert management page is designed to enable administrators to quickly add new alert recipients to the system for monitoring. This function will also enable editing of existing recipients, as well as removing recipients. </a:t>
            </a:r>
            <a:endParaRPr lang="en-US" dirty="0"/>
          </a:p>
        </p:txBody>
      </p:sp>
      <p:sp>
        <p:nvSpPr>
          <p:cNvPr id="4" name="Slide Number Placeholder 3"/>
          <p:cNvSpPr>
            <a:spLocks noGrp="1"/>
          </p:cNvSpPr>
          <p:nvPr>
            <p:ph type="sldNum" sz="quarter" idx="5"/>
          </p:nvPr>
        </p:nvSpPr>
        <p:spPr/>
        <p:txBody>
          <a:bodyPr/>
          <a:lstStyle/>
          <a:p>
            <a:fld id="{B2809C75-C05D-5C4D-92D0-A13B384FA7B6}" type="slidenum">
              <a:rPr lang="en-US" smtClean="0"/>
              <a:t>11</a:t>
            </a:fld>
            <a:endParaRPr lang="en-US"/>
          </a:p>
        </p:txBody>
      </p:sp>
    </p:spTree>
    <p:extLst>
      <p:ext uri="{BB962C8B-B14F-4D97-AF65-F5344CB8AC3E}">
        <p14:creationId xmlns:p14="http://schemas.microsoft.com/office/powerpoint/2010/main" val="34040892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The proposed technology solution is a robust and highly available system designed to ensure the security, reliability, and scalability of a web-based application. The infrastructure is composed of several key components, including a Firewall/Web Application Firewall (WAF), redundant UI servers, redundant application servers, and a clustered MongoDB database, all supported by load balancers at each layer. This architecture is engineered to meet the demanding requirements of modern web applications and enable both horizontal and vertical scaling of each application tier.</a:t>
            </a:r>
          </a:p>
          <a:p>
            <a:endParaRPr lang="en-US" dirty="0"/>
          </a:p>
        </p:txBody>
      </p:sp>
      <p:sp>
        <p:nvSpPr>
          <p:cNvPr id="4" name="Slide Number Placeholder 3"/>
          <p:cNvSpPr>
            <a:spLocks noGrp="1"/>
          </p:cNvSpPr>
          <p:nvPr>
            <p:ph type="sldNum" sz="quarter" idx="5"/>
          </p:nvPr>
        </p:nvSpPr>
        <p:spPr/>
        <p:txBody>
          <a:bodyPr/>
          <a:lstStyle/>
          <a:p>
            <a:fld id="{B2809C75-C05D-5C4D-92D0-A13B384FA7B6}" type="slidenum">
              <a:rPr lang="en-US" smtClean="0"/>
              <a:t>12</a:t>
            </a:fld>
            <a:endParaRPr lang="en-US"/>
          </a:p>
        </p:txBody>
      </p:sp>
    </p:spTree>
    <p:extLst>
      <p:ext uri="{BB962C8B-B14F-4D97-AF65-F5344CB8AC3E}">
        <p14:creationId xmlns:p14="http://schemas.microsoft.com/office/powerpoint/2010/main" val="25006901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The information architecture for this project is simple. Users and Servers are stored as primary entities. A user is bound to servers for alerting purposes via the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UserAlert</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entity. The three supported check types (HTTP, TCP, and Ping) are stored as discrete entities that are keyed to a server. It should be noted that the checks are created with a one-to-many relationship to a server. While not in-scope for this development effort, the schema is set up deliberately to enable a future enhancement wherein a server can be checked in multiple ways. For instance, a ping check to ensure the server is up, and a TCP check to then further ensure an application on that server has not crashed.</a:t>
            </a:r>
          </a:p>
          <a:p>
            <a:endParaRPr lang="en-US" dirty="0"/>
          </a:p>
        </p:txBody>
      </p:sp>
      <p:sp>
        <p:nvSpPr>
          <p:cNvPr id="4" name="Slide Number Placeholder 3"/>
          <p:cNvSpPr>
            <a:spLocks noGrp="1"/>
          </p:cNvSpPr>
          <p:nvPr>
            <p:ph type="sldNum" sz="quarter" idx="5"/>
          </p:nvPr>
        </p:nvSpPr>
        <p:spPr/>
        <p:txBody>
          <a:bodyPr/>
          <a:lstStyle/>
          <a:p>
            <a:fld id="{B2809C75-C05D-5C4D-92D0-A13B384FA7B6}" type="slidenum">
              <a:rPr lang="en-US" smtClean="0"/>
              <a:t>13</a:t>
            </a:fld>
            <a:endParaRPr lang="en-US"/>
          </a:p>
        </p:txBody>
      </p:sp>
    </p:spTree>
    <p:extLst>
      <p:ext uri="{BB962C8B-B14F-4D97-AF65-F5344CB8AC3E}">
        <p14:creationId xmlns:p14="http://schemas.microsoft.com/office/powerpoint/2010/main" val="21863270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solidFill>
                  <a:srgbClr val="000000"/>
                </a:solidFill>
                <a:effectLst/>
                <a:latin typeface="Times New Roman" panose="02020603050405020304" pitchFamily="18" charset="0"/>
                <a:ea typeface="Times New Roman" panose="02020603050405020304" pitchFamily="18" charset="0"/>
              </a:rPr>
              <a:t>A number of security risks are envisioned in this solution, and compensating controls have been designed to address them</a:t>
            </a:r>
            <a:r>
              <a:rPr lang="en-US" dirty="0">
                <a:effectLst/>
              </a:rPr>
              <a:t> .</a:t>
            </a:r>
          </a:p>
          <a:p>
            <a:r>
              <a:rPr lang="en-US" sz="1800" dirty="0">
                <a:effectLst/>
                <a:latin typeface="Times New Roman" panose="02020603050405020304" pitchFamily="18" charset="0"/>
                <a:ea typeface="Times New Roman" panose="02020603050405020304" pitchFamily="18" charset="0"/>
              </a:rPr>
              <a:t>To mitigate the risk of unauthorized access and protect the confidentiality of sensitive data, the solution will implement robust access control mechanisms. These controls will include user authentication and authorization systems. </a:t>
            </a:r>
          </a:p>
          <a:p>
            <a:r>
              <a:rPr lang="en-US" sz="1800" dirty="0">
                <a:effectLst/>
                <a:latin typeface="Times New Roman" panose="02020603050405020304" pitchFamily="18" charset="0"/>
                <a:ea typeface="Times New Roman" panose="02020603050405020304" pitchFamily="18" charset="0"/>
              </a:rPr>
              <a:t>To address the risk of data tampering and ensure data integrity, the technology solution will employ data validation and integrity checks at multiple levels. This control involves validating input data on the UI servers, implementing secure data transfer protocols (such as HTTPS) to protect data in transit, and using cryptographic hashing to verify data integrity when it's stored in the MongoDB database. </a:t>
            </a:r>
          </a:p>
          <a:p>
            <a:r>
              <a:rPr lang="en-US" sz="1800" dirty="0">
                <a:effectLst/>
                <a:latin typeface="Times New Roman" panose="02020603050405020304" pitchFamily="18" charset="0"/>
                <a:ea typeface="Times New Roman" panose="02020603050405020304" pitchFamily="18" charset="0"/>
              </a:rPr>
              <a:t>To safeguard against DDoS attacks and maintain system availability, the technology solution will employ a multi-faceted approach. The Firewall/WAF layer will be configured to detect and mitigate DDoS attacks in real-time. Additionally, the use of load balancers at each layer provides distribution and redirection of traffic to healthy servers, which can help absorb traffic spikes. </a:t>
            </a:r>
            <a:endParaRPr lang="en-US" dirty="0"/>
          </a:p>
        </p:txBody>
      </p:sp>
      <p:sp>
        <p:nvSpPr>
          <p:cNvPr id="4" name="Slide Number Placeholder 3"/>
          <p:cNvSpPr>
            <a:spLocks noGrp="1"/>
          </p:cNvSpPr>
          <p:nvPr>
            <p:ph type="sldNum" sz="quarter" idx="5"/>
          </p:nvPr>
        </p:nvSpPr>
        <p:spPr/>
        <p:txBody>
          <a:bodyPr/>
          <a:lstStyle/>
          <a:p>
            <a:fld id="{B2809C75-C05D-5C4D-92D0-A13B384FA7B6}" type="slidenum">
              <a:rPr lang="en-US" smtClean="0"/>
              <a:t>14</a:t>
            </a:fld>
            <a:endParaRPr lang="en-US"/>
          </a:p>
        </p:txBody>
      </p:sp>
    </p:spTree>
    <p:extLst>
      <p:ext uri="{BB962C8B-B14F-4D97-AF65-F5344CB8AC3E}">
        <p14:creationId xmlns:p14="http://schemas.microsoft.com/office/powerpoint/2010/main" val="37060542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Thank you</a:t>
            </a:r>
            <a:endParaRPr lang="en-US" sz="1200" dirty="0">
              <a:effectLst/>
              <a:latin typeface="Times New Roman" panose="02020603050405020304" pitchFamily="18" charset="0"/>
              <a:ea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B2809C75-C05D-5C4D-92D0-A13B384FA7B6}" type="slidenum">
              <a:rPr lang="en-US" smtClean="0"/>
              <a:t>15</a:t>
            </a:fld>
            <a:endParaRPr lang="en-US"/>
          </a:p>
        </p:txBody>
      </p:sp>
    </p:spTree>
    <p:extLst>
      <p:ext uri="{BB962C8B-B14F-4D97-AF65-F5344CB8AC3E}">
        <p14:creationId xmlns:p14="http://schemas.microsoft.com/office/powerpoint/2010/main" val="7892237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presentation, we will cover the project charter, consisting of the problem statement, technology solution, and project benefits. We will then cover the high-level requirements for the project. Finally, we’ll review the system design, including UI mockups, infrastructure, information architecture, and the security and privacy architecture.</a:t>
            </a:r>
          </a:p>
        </p:txBody>
      </p:sp>
      <p:sp>
        <p:nvSpPr>
          <p:cNvPr id="4" name="Slide Number Placeholder 3"/>
          <p:cNvSpPr>
            <a:spLocks noGrp="1"/>
          </p:cNvSpPr>
          <p:nvPr>
            <p:ph type="sldNum" sz="quarter" idx="5"/>
          </p:nvPr>
        </p:nvSpPr>
        <p:spPr/>
        <p:txBody>
          <a:bodyPr/>
          <a:lstStyle/>
          <a:p>
            <a:fld id="{B2809C75-C05D-5C4D-92D0-A13B384FA7B6}" type="slidenum">
              <a:rPr lang="en-US" smtClean="0"/>
              <a:t>2</a:t>
            </a:fld>
            <a:endParaRPr lang="en-US"/>
          </a:p>
        </p:txBody>
      </p:sp>
    </p:spTree>
    <p:extLst>
      <p:ext uri="{BB962C8B-B14F-4D97-AF65-F5344CB8AC3E}">
        <p14:creationId xmlns:p14="http://schemas.microsoft.com/office/powerpoint/2010/main" val="3975616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project is the result of a common problem for IT organizations. </a:t>
            </a:r>
            <a:r>
              <a:rPr lang="en-US" sz="1200" dirty="0">
                <a:effectLst/>
                <a:latin typeface="Times New Roman" panose="02020603050405020304" pitchFamily="18" charset="0"/>
                <a:ea typeface="Times New Roman" panose="02020603050405020304" pitchFamily="18" charset="0"/>
              </a:rPr>
              <a:t>Inefficient system monitoring, disjointed incident management, and inadequate communication during downtime undermine the operational resilience and customer satisfaction. </a:t>
            </a:r>
          </a:p>
        </p:txBody>
      </p:sp>
      <p:sp>
        <p:nvSpPr>
          <p:cNvPr id="4" name="Slide Number Placeholder 3"/>
          <p:cNvSpPr>
            <a:spLocks noGrp="1"/>
          </p:cNvSpPr>
          <p:nvPr>
            <p:ph type="sldNum" sz="quarter" idx="5"/>
          </p:nvPr>
        </p:nvSpPr>
        <p:spPr/>
        <p:txBody>
          <a:bodyPr/>
          <a:lstStyle/>
          <a:p>
            <a:fld id="{B2809C75-C05D-5C4D-92D0-A13B384FA7B6}" type="slidenum">
              <a:rPr lang="en-US" smtClean="0"/>
              <a:t>3</a:t>
            </a:fld>
            <a:endParaRPr lang="en-US"/>
          </a:p>
        </p:txBody>
      </p:sp>
    </p:spTree>
    <p:extLst>
      <p:ext uri="{BB962C8B-B14F-4D97-AF65-F5344CB8AC3E}">
        <p14:creationId xmlns:p14="http://schemas.microsoft.com/office/powerpoint/2010/main" val="30472866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The proposed solution is a comprehensive systems monitoring server that combines monitoring, alerting, and user visibility in a unified platform. Specifically, the system will allow users to define servers to monitor by providing an IP or an http(s) URL, and a list of users’ email addresses to alert in the event of issues. The system will continually monitor all IPs via ping and URLs via curl, and email alerts in the event of invalid status codes. A status page, showing a list of monitored servers, their current pass/fail state, and any recent issues will also be provided.</a:t>
            </a:r>
          </a:p>
          <a:p>
            <a:endParaRPr lang="en-US" dirty="0"/>
          </a:p>
        </p:txBody>
      </p:sp>
      <p:sp>
        <p:nvSpPr>
          <p:cNvPr id="4" name="Slide Number Placeholder 3"/>
          <p:cNvSpPr>
            <a:spLocks noGrp="1"/>
          </p:cNvSpPr>
          <p:nvPr>
            <p:ph type="sldNum" sz="quarter" idx="5"/>
          </p:nvPr>
        </p:nvSpPr>
        <p:spPr/>
        <p:txBody>
          <a:bodyPr/>
          <a:lstStyle/>
          <a:p>
            <a:fld id="{B2809C75-C05D-5C4D-92D0-A13B384FA7B6}" type="slidenum">
              <a:rPr lang="en-US" smtClean="0"/>
              <a:t>4</a:t>
            </a:fld>
            <a:endParaRPr lang="en-US"/>
          </a:p>
        </p:txBody>
      </p:sp>
    </p:spTree>
    <p:extLst>
      <p:ext uri="{BB962C8B-B14F-4D97-AF65-F5344CB8AC3E}">
        <p14:creationId xmlns:p14="http://schemas.microsoft.com/office/powerpoint/2010/main" val="32875677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Implementation of this project will enable alerting of server outages to be received within 5 minutes of an issue. It will further provide a historical view of all past issues with a given server or system to aid support staff in incident response and remediation. This project will also enable organizations to publish a status page to end-users, allowing them to see the current state of all systems and stay apprised of any ongoing issues.</a:t>
            </a:r>
          </a:p>
        </p:txBody>
      </p:sp>
      <p:sp>
        <p:nvSpPr>
          <p:cNvPr id="4" name="Slide Number Placeholder 3"/>
          <p:cNvSpPr>
            <a:spLocks noGrp="1"/>
          </p:cNvSpPr>
          <p:nvPr>
            <p:ph type="sldNum" sz="quarter" idx="5"/>
          </p:nvPr>
        </p:nvSpPr>
        <p:spPr/>
        <p:txBody>
          <a:bodyPr/>
          <a:lstStyle/>
          <a:p>
            <a:fld id="{B2809C75-C05D-5C4D-92D0-A13B384FA7B6}" type="slidenum">
              <a:rPr lang="en-US" smtClean="0"/>
              <a:t>5</a:t>
            </a:fld>
            <a:endParaRPr lang="en-US"/>
          </a:p>
        </p:txBody>
      </p:sp>
    </p:spTree>
    <p:extLst>
      <p:ext uri="{BB962C8B-B14F-4D97-AF65-F5344CB8AC3E}">
        <p14:creationId xmlns:p14="http://schemas.microsoft.com/office/powerpoint/2010/main" val="17789058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5 core requirements for this project.</a:t>
            </a:r>
          </a:p>
          <a:p>
            <a:endParaRPr lang="en-US" dirty="0"/>
          </a:p>
          <a:p>
            <a:r>
              <a:rPr lang="en-US" sz="1800" dirty="0">
                <a:solidFill>
                  <a:srgbClr val="000000"/>
                </a:solidFill>
                <a:effectLst/>
                <a:latin typeface="Times New Roman" panose="02020603050405020304" pitchFamily="18" charset="0"/>
                <a:ea typeface="Times New Roman" panose="02020603050405020304" pitchFamily="18" charset="0"/>
              </a:rPr>
              <a:t>The status page function is designed to enable the user to see a birds-eye view of all monitored servers within the environment. The page will display all servers, their status (up or down), and the length of time of the last check for that server.</a:t>
            </a:r>
            <a:r>
              <a:rPr lang="en-US" dirty="0">
                <a:effectLst/>
              </a:rPr>
              <a:t> </a:t>
            </a:r>
          </a:p>
          <a:p>
            <a:r>
              <a:rPr lang="en-US" sz="1800" dirty="0">
                <a:solidFill>
                  <a:srgbClr val="000000"/>
                </a:solidFill>
                <a:effectLst/>
                <a:latin typeface="Times New Roman" panose="02020603050405020304" pitchFamily="18" charset="0"/>
                <a:ea typeface="Times New Roman" panose="02020603050405020304" pitchFamily="18" charset="0"/>
              </a:rPr>
              <a:t>The server history function is designed to enable the user to see all outage events for a given server for the past 30 days. This function will show past events along with any associated event notes, providing context for prior issues that may be related to a current outage. </a:t>
            </a:r>
          </a:p>
          <a:p>
            <a:r>
              <a:rPr lang="en-US" sz="1800" dirty="0">
                <a:solidFill>
                  <a:srgbClr val="000000"/>
                </a:solidFill>
                <a:effectLst/>
                <a:latin typeface="Times New Roman" panose="02020603050405020304" pitchFamily="18" charset="0"/>
                <a:ea typeface="Times New Roman" panose="02020603050405020304" pitchFamily="18" charset="0"/>
              </a:rPr>
              <a:t>The server management function is designed to enable administrators to quickly add new servers to the system for monitoring. This function will also enable editing of existing servers already being monitored. </a:t>
            </a:r>
          </a:p>
          <a:p>
            <a:r>
              <a:rPr lang="en-US" sz="1800" dirty="0">
                <a:solidFill>
                  <a:srgbClr val="000000"/>
                </a:solidFill>
                <a:effectLst/>
                <a:latin typeface="Times New Roman" panose="02020603050405020304" pitchFamily="18" charset="0"/>
                <a:ea typeface="Times New Roman" panose="02020603050405020304" pitchFamily="18" charset="0"/>
              </a:rPr>
              <a:t>The alert management function is designed to enable administrators to quickly add new alert recipients to the system for monitoring. This function will also enable editing of existing recipients, as well as removing recipients. </a:t>
            </a:r>
          </a:p>
          <a:p>
            <a:r>
              <a:rPr lang="en-US" dirty="0"/>
              <a:t>Finally, </a:t>
            </a:r>
            <a:r>
              <a:rPr lang="en-US" sz="1800" dirty="0">
                <a:solidFill>
                  <a:srgbClr val="000000"/>
                </a:solidFill>
                <a:effectLst/>
                <a:latin typeface="Times New Roman" panose="02020603050405020304" pitchFamily="18" charset="0"/>
                <a:ea typeface="Times New Roman" panose="02020603050405020304" pitchFamily="18" charset="0"/>
              </a:rPr>
              <a:t>The server monitoring function is designed to perform continual availability testing on all servers configured in the server management function. This function acts as a scheduler, executing checks at the configured interval for each server.</a:t>
            </a:r>
            <a:r>
              <a:rPr lang="en-US" dirty="0">
                <a:effectLst/>
              </a:rPr>
              <a:t> </a:t>
            </a:r>
            <a:endParaRPr lang="en-US" dirty="0"/>
          </a:p>
        </p:txBody>
      </p:sp>
      <p:sp>
        <p:nvSpPr>
          <p:cNvPr id="4" name="Slide Number Placeholder 3"/>
          <p:cNvSpPr>
            <a:spLocks noGrp="1"/>
          </p:cNvSpPr>
          <p:nvPr>
            <p:ph type="sldNum" sz="quarter" idx="5"/>
          </p:nvPr>
        </p:nvSpPr>
        <p:spPr/>
        <p:txBody>
          <a:bodyPr/>
          <a:lstStyle/>
          <a:p>
            <a:fld id="{B2809C75-C05D-5C4D-92D0-A13B384FA7B6}" type="slidenum">
              <a:rPr lang="en-US" smtClean="0"/>
              <a:t>6</a:t>
            </a:fld>
            <a:endParaRPr lang="en-US"/>
          </a:p>
        </p:txBody>
      </p:sp>
    </p:spTree>
    <p:extLst>
      <p:ext uri="{BB962C8B-B14F-4D97-AF65-F5344CB8AC3E}">
        <p14:creationId xmlns:p14="http://schemas.microsoft.com/office/powerpoint/2010/main" val="30674211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Next, lets take a look at the UI design. The authentication page is designed to ensure that only authorized users can access the system. This login page relies on an external identity provider (IdP) integration, allowing organizations to leverage their existing single sign-on (SSO) solution for password verification, and optionally two-factor (2FA) authentication.</a:t>
            </a:r>
          </a:p>
          <a:p>
            <a:endParaRPr lang="en-US" dirty="0"/>
          </a:p>
        </p:txBody>
      </p:sp>
      <p:sp>
        <p:nvSpPr>
          <p:cNvPr id="4" name="Slide Number Placeholder 3"/>
          <p:cNvSpPr>
            <a:spLocks noGrp="1"/>
          </p:cNvSpPr>
          <p:nvPr>
            <p:ph type="sldNum" sz="quarter" idx="5"/>
          </p:nvPr>
        </p:nvSpPr>
        <p:spPr/>
        <p:txBody>
          <a:bodyPr/>
          <a:lstStyle/>
          <a:p>
            <a:fld id="{B2809C75-C05D-5C4D-92D0-A13B384FA7B6}" type="slidenum">
              <a:rPr lang="en-US" smtClean="0"/>
              <a:t>7</a:t>
            </a:fld>
            <a:endParaRPr lang="en-US"/>
          </a:p>
        </p:txBody>
      </p:sp>
    </p:spTree>
    <p:extLst>
      <p:ext uri="{BB962C8B-B14F-4D97-AF65-F5344CB8AC3E}">
        <p14:creationId xmlns:p14="http://schemas.microsoft.com/office/powerpoint/2010/main" val="4117788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solidFill>
                  <a:srgbClr val="000000"/>
                </a:solidFill>
                <a:effectLst/>
                <a:latin typeface="Times New Roman" panose="02020603050405020304" pitchFamily="18" charset="0"/>
                <a:ea typeface="Times New Roman" panose="02020603050405020304" pitchFamily="18" charset="0"/>
              </a:rPr>
              <a:t>The status page function is designed to enable the user to see a birds-eye view of all monitored servers within the environment. The page will display all servers, their status (up or down), and the length of time of the last check for that server. This page also displays an inventory (by count) of current Servers, Alerts, and Users registered within the system. Finally, this page displays a summary of recent events within the system, including successful and failed checks within the past hour. </a:t>
            </a:r>
            <a:endParaRPr lang="en-US" dirty="0"/>
          </a:p>
        </p:txBody>
      </p:sp>
      <p:sp>
        <p:nvSpPr>
          <p:cNvPr id="4" name="Slide Number Placeholder 3"/>
          <p:cNvSpPr>
            <a:spLocks noGrp="1"/>
          </p:cNvSpPr>
          <p:nvPr>
            <p:ph type="sldNum" sz="quarter" idx="5"/>
          </p:nvPr>
        </p:nvSpPr>
        <p:spPr/>
        <p:txBody>
          <a:bodyPr/>
          <a:lstStyle/>
          <a:p>
            <a:fld id="{B2809C75-C05D-5C4D-92D0-A13B384FA7B6}" type="slidenum">
              <a:rPr lang="en-US" smtClean="0"/>
              <a:t>8</a:t>
            </a:fld>
            <a:endParaRPr lang="en-US"/>
          </a:p>
        </p:txBody>
      </p:sp>
    </p:spTree>
    <p:extLst>
      <p:ext uri="{BB962C8B-B14F-4D97-AF65-F5344CB8AC3E}">
        <p14:creationId xmlns:p14="http://schemas.microsoft.com/office/powerpoint/2010/main" val="36618976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solidFill>
                  <a:srgbClr val="000000"/>
                </a:solidFill>
                <a:effectLst/>
                <a:latin typeface="Times New Roman" panose="02020603050405020304" pitchFamily="18" charset="0"/>
                <a:ea typeface="Times New Roman" panose="02020603050405020304" pitchFamily="18" charset="0"/>
              </a:rPr>
              <a:t>The server history page is designed to enable the user to see all outage events for a given server for the past 30 days. As per the requirements discussed earlier, this page will show past events along with any associated event notes, providing context for prior issues that may be related to a current outage.</a:t>
            </a:r>
            <a:r>
              <a:rPr lang="en-US" dirty="0">
                <a:effectLst/>
              </a:rPr>
              <a:t> </a:t>
            </a:r>
            <a:endParaRPr lang="en-US" dirty="0"/>
          </a:p>
        </p:txBody>
      </p:sp>
      <p:sp>
        <p:nvSpPr>
          <p:cNvPr id="4" name="Slide Number Placeholder 3"/>
          <p:cNvSpPr>
            <a:spLocks noGrp="1"/>
          </p:cNvSpPr>
          <p:nvPr>
            <p:ph type="sldNum" sz="quarter" idx="5"/>
          </p:nvPr>
        </p:nvSpPr>
        <p:spPr/>
        <p:txBody>
          <a:bodyPr/>
          <a:lstStyle/>
          <a:p>
            <a:fld id="{B2809C75-C05D-5C4D-92D0-A13B384FA7B6}" type="slidenum">
              <a:rPr lang="en-US" smtClean="0"/>
              <a:t>9</a:t>
            </a:fld>
            <a:endParaRPr lang="en-US"/>
          </a:p>
        </p:txBody>
      </p:sp>
    </p:spTree>
    <p:extLst>
      <p:ext uri="{BB962C8B-B14F-4D97-AF65-F5344CB8AC3E}">
        <p14:creationId xmlns:p14="http://schemas.microsoft.com/office/powerpoint/2010/main" val="25150966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FD37AF-3A1C-9DCE-FB8B-E4B55FC9C2E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8C9A446-31B4-DDE2-B3F8-7C3A0CF645B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5CAD17E-B74C-3D01-056B-70DD9ADC9829}"/>
              </a:ext>
            </a:extLst>
          </p:cNvPr>
          <p:cNvSpPr>
            <a:spLocks noGrp="1"/>
          </p:cNvSpPr>
          <p:nvPr>
            <p:ph type="dt" sz="half" idx="10"/>
          </p:nvPr>
        </p:nvSpPr>
        <p:spPr/>
        <p:txBody>
          <a:bodyPr/>
          <a:lstStyle/>
          <a:p>
            <a:fld id="{08376691-52A1-7A42-86D2-CD8354EB97E9}" type="datetimeFigureOut">
              <a:rPr lang="en-US" smtClean="0"/>
              <a:t>11/26/23</a:t>
            </a:fld>
            <a:endParaRPr lang="en-US"/>
          </a:p>
        </p:txBody>
      </p:sp>
      <p:sp>
        <p:nvSpPr>
          <p:cNvPr id="5" name="Footer Placeholder 4">
            <a:extLst>
              <a:ext uri="{FF2B5EF4-FFF2-40B4-BE49-F238E27FC236}">
                <a16:creationId xmlns:a16="http://schemas.microsoft.com/office/drawing/2014/main" id="{060CFA0A-2F56-1E45-8BAC-10C6C277201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C2A11C2-07E6-54DD-662D-564053E4CD9C}"/>
              </a:ext>
            </a:extLst>
          </p:cNvPr>
          <p:cNvSpPr>
            <a:spLocks noGrp="1"/>
          </p:cNvSpPr>
          <p:nvPr>
            <p:ph type="sldNum" sz="quarter" idx="12"/>
          </p:nvPr>
        </p:nvSpPr>
        <p:spPr/>
        <p:txBody>
          <a:bodyPr/>
          <a:lstStyle/>
          <a:p>
            <a:fld id="{5C836863-C3FE-C740-A743-9CB49E625863}" type="slidenum">
              <a:rPr lang="en-US" smtClean="0"/>
              <a:t>‹#›</a:t>
            </a:fld>
            <a:endParaRPr lang="en-US"/>
          </a:p>
        </p:txBody>
      </p:sp>
    </p:spTree>
    <p:extLst>
      <p:ext uri="{BB962C8B-B14F-4D97-AF65-F5344CB8AC3E}">
        <p14:creationId xmlns:p14="http://schemas.microsoft.com/office/powerpoint/2010/main" val="37028546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8A932B-1212-AF8E-4D92-8A6E9FFAD50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D620800-C598-DE2E-9566-BD0684846E2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45BAD59-47BD-2E9E-2211-BBD5B355095F}"/>
              </a:ext>
            </a:extLst>
          </p:cNvPr>
          <p:cNvSpPr>
            <a:spLocks noGrp="1"/>
          </p:cNvSpPr>
          <p:nvPr>
            <p:ph type="dt" sz="half" idx="10"/>
          </p:nvPr>
        </p:nvSpPr>
        <p:spPr/>
        <p:txBody>
          <a:bodyPr/>
          <a:lstStyle/>
          <a:p>
            <a:fld id="{08376691-52A1-7A42-86D2-CD8354EB97E9}" type="datetimeFigureOut">
              <a:rPr lang="en-US" smtClean="0"/>
              <a:t>11/26/23</a:t>
            </a:fld>
            <a:endParaRPr lang="en-US"/>
          </a:p>
        </p:txBody>
      </p:sp>
      <p:sp>
        <p:nvSpPr>
          <p:cNvPr id="5" name="Footer Placeholder 4">
            <a:extLst>
              <a:ext uri="{FF2B5EF4-FFF2-40B4-BE49-F238E27FC236}">
                <a16:creationId xmlns:a16="http://schemas.microsoft.com/office/drawing/2014/main" id="{F671A4AF-4D22-D0CF-12F3-E0BD4B67923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E9FD83F-BDE8-34A7-9D82-F33D5E2C61CD}"/>
              </a:ext>
            </a:extLst>
          </p:cNvPr>
          <p:cNvSpPr>
            <a:spLocks noGrp="1"/>
          </p:cNvSpPr>
          <p:nvPr>
            <p:ph type="sldNum" sz="quarter" idx="12"/>
          </p:nvPr>
        </p:nvSpPr>
        <p:spPr/>
        <p:txBody>
          <a:bodyPr/>
          <a:lstStyle/>
          <a:p>
            <a:fld id="{5C836863-C3FE-C740-A743-9CB49E625863}" type="slidenum">
              <a:rPr lang="en-US" smtClean="0"/>
              <a:t>‹#›</a:t>
            </a:fld>
            <a:endParaRPr lang="en-US"/>
          </a:p>
        </p:txBody>
      </p:sp>
    </p:spTree>
    <p:extLst>
      <p:ext uri="{BB962C8B-B14F-4D97-AF65-F5344CB8AC3E}">
        <p14:creationId xmlns:p14="http://schemas.microsoft.com/office/powerpoint/2010/main" val="239106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9707EEB-AEF3-F50B-C921-3CD870C1F8B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72A73D8-78EC-8C2E-DE1F-706160CB93E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0845428-37C4-1FEF-3A03-C326E239BF7A}"/>
              </a:ext>
            </a:extLst>
          </p:cNvPr>
          <p:cNvSpPr>
            <a:spLocks noGrp="1"/>
          </p:cNvSpPr>
          <p:nvPr>
            <p:ph type="dt" sz="half" idx="10"/>
          </p:nvPr>
        </p:nvSpPr>
        <p:spPr/>
        <p:txBody>
          <a:bodyPr/>
          <a:lstStyle/>
          <a:p>
            <a:fld id="{08376691-52A1-7A42-86D2-CD8354EB97E9}" type="datetimeFigureOut">
              <a:rPr lang="en-US" smtClean="0"/>
              <a:t>11/26/23</a:t>
            </a:fld>
            <a:endParaRPr lang="en-US"/>
          </a:p>
        </p:txBody>
      </p:sp>
      <p:sp>
        <p:nvSpPr>
          <p:cNvPr id="5" name="Footer Placeholder 4">
            <a:extLst>
              <a:ext uri="{FF2B5EF4-FFF2-40B4-BE49-F238E27FC236}">
                <a16:creationId xmlns:a16="http://schemas.microsoft.com/office/drawing/2014/main" id="{B87C1A91-4E66-D771-3EFF-222498553E7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835BE9D-86D2-7F02-459A-EC1A660AAEC8}"/>
              </a:ext>
            </a:extLst>
          </p:cNvPr>
          <p:cNvSpPr>
            <a:spLocks noGrp="1"/>
          </p:cNvSpPr>
          <p:nvPr>
            <p:ph type="sldNum" sz="quarter" idx="12"/>
          </p:nvPr>
        </p:nvSpPr>
        <p:spPr/>
        <p:txBody>
          <a:bodyPr/>
          <a:lstStyle/>
          <a:p>
            <a:fld id="{5C836863-C3FE-C740-A743-9CB49E625863}" type="slidenum">
              <a:rPr lang="en-US" smtClean="0"/>
              <a:t>‹#›</a:t>
            </a:fld>
            <a:endParaRPr lang="en-US"/>
          </a:p>
        </p:txBody>
      </p:sp>
    </p:spTree>
    <p:extLst>
      <p:ext uri="{BB962C8B-B14F-4D97-AF65-F5344CB8AC3E}">
        <p14:creationId xmlns:p14="http://schemas.microsoft.com/office/powerpoint/2010/main" val="23751751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3DABCC-074A-614F-B26D-BE9B131A29B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7BA6BC2-2932-8769-7072-F33B36E4EB3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9541040-8E31-739D-1EA7-5D51BBF9A20E}"/>
              </a:ext>
            </a:extLst>
          </p:cNvPr>
          <p:cNvSpPr>
            <a:spLocks noGrp="1"/>
          </p:cNvSpPr>
          <p:nvPr>
            <p:ph type="dt" sz="half" idx="10"/>
          </p:nvPr>
        </p:nvSpPr>
        <p:spPr/>
        <p:txBody>
          <a:bodyPr/>
          <a:lstStyle/>
          <a:p>
            <a:fld id="{08376691-52A1-7A42-86D2-CD8354EB97E9}" type="datetimeFigureOut">
              <a:rPr lang="en-US" smtClean="0"/>
              <a:t>11/26/23</a:t>
            </a:fld>
            <a:endParaRPr lang="en-US"/>
          </a:p>
        </p:txBody>
      </p:sp>
      <p:sp>
        <p:nvSpPr>
          <p:cNvPr id="5" name="Footer Placeholder 4">
            <a:extLst>
              <a:ext uri="{FF2B5EF4-FFF2-40B4-BE49-F238E27FC236}">
                <a16:creationId xmlns:a16="http://schemas.microsoft.com/office/drawing/2014/main" id="{8CE0B5B8-F6A4-F03C-C500-D1D198FFD70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522BBCB-D6F3-B326-71AE-A45742327B75}"/>
              </a:ext>
            </a:extLst>
          </p:cNvPr>
          <p:cNvSpPr>
            <a:spLocks noGrp="1"/>
          </p:cNvSpPr>
          <p:nvPr>
            <p:ph type="sldNum" sz="quarter" idx="12"/>
          </p:nvPr>
        </p:nvSpPr>
        <p:spPr/>
        <p:txBody>
          <a:bodyPr/>
          <a:lstStyle/>
          <a:p>
            <a:fld id="{5C836863-C3FE-C740-A743-9CB49E625863}" type="slidenum">
              <a:rPr lang="en-US" smtClean="0"/>
              <a:t>‹#›</a:t>
            </a:fld>
            <a:endParaRPr lang="en-US"/>
          </a:p>
        </p:txBody>
      </p:sp>
    </p:spTree>
    <p:extLst>
      <p:ext uri="{BB962C8B-B14F-4D97-AF65-F5344CB8AC3E}">
        <p14:creationId xmlns:p14="http://schemas.microsoft.com/office/powerpoint/2010/main" val="13548118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036262-3A3E-2077-8074-4EDF383B45C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86A8983-E6C0-C45F-952A-CF88CACDE3B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598E162-60DB-9AF0-9F4D-E2ED9F35AA67}"/>
              </a:ext>
            </a:extLst>
          </p:cNvPr>
          <p:cNvSpPr>
            <a:spLocks noGrp="1"/>
          </p:cNvSpPr>
          <p:nvPr>
            <p:ph type="dt" sz="half" idx="10"/>
          </p:nvPr>
        </p:nvSpPr>
        <p:spPr/>
        <p:txBody>
          <a:bodyPr/>
          <a:lstStyle/>
          <a:p>
            <a:fld id="{08376691-52A1-7A42-86D2-CD8354EB97E9}" type="datetimeFigureOut">
              <a:rPr lang="en-US" smtClean="0"/>
              <a:t>11/26/23</a:t>
            </a:fld>
            <a:endParaRPr lang="en-US"/>
          </a:p>
        </p:txBody>
      </p:sp>
      <p:sp>
        <p:nvSpPr>
          <p:cNvPr id="5" name="Footer Placeholder 4">
            <a:extLst>
              <a:ext uri="{FF2B5EF4-FFF2-40B4-BE49-F238E27FC236}">
                <a16:creationId xmlns:a16="http://schemas.microsoft.com/office/drawing/2014/main" id="{EFA38C51-EB95-88F5-295E-9E76B925A2A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46754F-7EE6-F0A0-DA5A-C0269B9A0AEA}"/>
              </a:ext>
            </a:extLst>
          </p:cNvPr>
          <p:cNvSpPr>
            <a:spLocks noGrp="1"/>
          </p:cNvSpPr>
          <p:nvPr>
            <p:ph type="sldNum" sz="quarter" idx="12"/>
          </p:nvPr>
        </p:nvSpPr>
        <p:spPr/>
        <p:txBody>
          <a:bodyPr/>
          <a:lstStyle/>
          <a:p>
            <a:fld id="{5C836863-C3FE-C740-A743-9CB49E625863}" type="slidenum">
              <a:rPr lang="en-US" smtClean="0"/>
              <a:t>‹#›</a:t>
            </a:fld>
            <a:endParaRPr lang="en-US"/>
          </a:p>
        </p:txBody>
      </p:sp>
    </p:spTree>
    <p:extLst>
      <p:ext uri="{BB962C8B-B14F-4D97-AF65-F5344CB8AC3E}">
        <p14:creationId xmlns:p14="http://schemas.microsoft.com/office/powerpoint/2010/main" val="36195610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00D77-B37F-09BA-B2F9-CBECB349FB7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7988979-647F-DCC0-2D67-21475811B8B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9BB60D1-DAAE-49BE-D765-7D32BFB5DD2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609FEDA-F5E8-BE36-7A66-E9EF82CA6612}"/>
              </a:ext>
            </a:extLst>
          </p:cNvPr>
          <p:cNvSpPr>
            <a:spLocks noGrp="1"/>
          </p:cNvSpPr>
          <p:nvPr>
            <p:ph type="dt" sz="half" idx="10"/>
          </p:nvPr>
        </p:nvSpPr>
        <p:spPr/>
        <p:txBody>
          <a:bodyPr/>
          <a:lstStyle/>
          <a:p>
            <a:fld id="{08376691-52A1-7A42-86D2-CD8354EB97E9}" type="datetimeFigureOut">
              <a:rPr lang="en-US" smtClean="0"/>
              <a:t>11/26/23</a:t>
            </a:fld>
            <a:endParaRPr lang="en-US"/>
          </a:p>
        </p:txBody>
      </p:sp>
      <p:sp>
        <p:nvSpPr>
          <p:cNvPr id="6" name="Footer Placeholder 5">
            <a:extLst>
              <a:ext uri="{FF2B5EF4-FFF2-40B4-BE49-F238E27FC236}">
                <a16:creationId xmlns:a16="http://schemas.microsoft.com/office/drawing/2014/main" id="{B0394620-B633-9692-53A6-0BED7A69657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55011FC-2EA2-B1D5-AD19-FD35C8FD3E1B}"/>
              </a:ext>
            </a:extLst>
          </p:cNvPr>
          <p:cNvSpPr>
            <a:spLocks noGrp="1"/>
          </p:cNvSpPr>
          <p:nvPr>
            <p:ph type="sldNum" sz="quarter" idx="12"/>
          </p:nvPr>
        </p:nvSpPr>
        <p:spPr/>
        <p:txBody>
          <a:bodyPr/>
          <a:lstStyle/>
          <a:p>
            <a:fld id="{5C836863-C3FE-C740-A743-9CB49E625863}" type="slidenum">
              <a:rPr lang="en-US" smtClean="0"/>
              <a:t>‹#›</a:t>
            </a:fld>
            <a:endParaRPr lang="en-US"/>
          </a:p>
        </p:txBody>
      </p:sp>
    </p:spTree>
    <p:extLst>
      <p:ext uri="{BB962C8B-B14F-4D97-AF65-F5344CB8AC3E}">
        <p14:creationId xmlns:p14="http://schemas.microsoft.com/office/powerpoint/2010/main" val="39407467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7F8C2B-057D-C565-C36E-FF1680FEEEB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D55C24D-35AC-8995-C4B1-76A30895725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6B481DF-5EF7-78B5-9800-7BA210411AB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7D8E697-3FD9-A07A-7925-58D984085FD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928400F-04A8-5B07-E826-591F332331B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EF44F71-9A5E-FE06-479C-E6A610DDD7AA}"/>
              </a:ext>
            </a:extLst>
          </p:cNvPr>
          <p:cNvSpPr>
            <a:spLocks noGrp="1"/>
          </p:cNvSpPr>
          <p:nvPr>
            <p:ph type="dt" sz="half" idx="10"/>
          </p:nvPr>
        </p:nvSpPr>
        <p:spPr/>
        <p:txBody>
          <a:bodyPr/>
          <a:lstStyle/>
          <a:p>
            <a:fld id="{08376691-52A1-7A42-86D2-CD8354EB97E9}" type="datetimeFigureOut">
              <a:rPr lang="en-US" smtClean="0"/>
              <a:t>11/26/23</a:t>
            </a:fld>
            <a:endParaRPr lang="en-US"/>
          </a:p>
        </p:txBody>
      </p:sp>
      <p:sp>
        <p:nvSpPr>
          <p:cNvPr id="8" name="Footer Placeholder 7">
            <a:extLst>
              <a:ext uri="{FF2B5EF4-FFF2-40B4-BE49-F238E27FC236}">
                <a16:creationId xmlns:a16="http://schemas.microsoft.com/office/drawing/2014/main" id="{A1EB3D0E-64EB-2364-E49D-37097DBFABF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403974C-52A6-262D-FA32-BC0024391E01}"/>
              </a:ext>
            </a:extLst>
          </p:cNvPr>
          <p:cNvSpPr>
            <a:spLocks noGrp="1"/>
          </p:cNvSpPr>
          <p:nvPr>
            <p:ph type="sldNum" sz="quarter" idx="12"/>
          </p:nvPr>
        </p:nvSpPr>
        <p:spPr/>
        <p:txBody>
          <a:bodyPr/>
          <a:lstStyle/>
          <a:p>
            <a:fld id="{5C836863-C3FE-C740-A743-9CB49E625863}" type="slidenum">
              <a:rPr lang="en-US" smtClean="0"/>
              <a:t>‹#›</a:t>
            </a:fld>
            <a:endParaRPr lang="en-US"/>
          </a:p>
        </p:txBody>
      </p:sp>
    </p:spTree>
    <p:extLst>
      <p:ext uri="{BB962C8B-B14F-4D97-AF65-F5344CB8AC3E}">
        <p14:creationId xmlns:p14="http://schemas.microsoft.com/office/powerpoint/2010/main" val="4565491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7B24C-D314-92FB-3AB4-E3A5479B36C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29F24D6-FB88-395F-5063-7E4B3AC7700C}"/>
              </a:ext>
            </a:extLst>
          </p:cNvPr>
          <p:cNvSpPr>
            <a:spLocks noGrp="1"/>
          </p:cNvSpPr>
          <p:nvPr>
            <p:ph type="dt" sz="half" idx="10"/>
          </p:nvPr>
        </p:nvSpPr>
        <p:spPr/>
        <p:txBody>
          <a:bodyPr/>
          <a:lstStyle/>
          <a:p>
            <a:fld id="{08376691-52A1-7A42-86D2-CD8354EB97E9}" type="datetimeFigureOut">
              <a:rPr lang="en-US" smtClean="0"/>
              <a:t>11/26/23</a:t>
            </a:fld>
            <a:endParaRPr lang="en-US"/>
          </a:p>
        </p:txBody>
      </p:sp>
      <p:sp>
        <p:nvSpPr>
          <p:cNvPr id="4" name="Footer Placeholder 3">
            <a:extLst>
              <a:ext uri="{FF2B5EF4-FFF2-40B4-BE49-F238E27FC236}">
                <a16:creationId xmlns:a16="http://schemas.microsoft.com/office/drawing/2014/main" id="{7EC96272-2632-EFA9-FEF1-CF04E4E5656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D919C99-AED3-DAA1-A513-361C2A8EC629}"/>
              </a:ext>
            </a:extLst>
          </p:cNvPr>
          <p:cNvSpPr>
            <a:spLocks noGrp="1"/>
          </p:cNvSpPr>
          <p:nvPr>
            <p:ph type="sldNum" sz="quarter" idx="12"/>
          </p:nvPr>
        </p:nvSpPr>
        <p:spPr/>
        <p:txBody>
          <a:bodyPr/>
          <a:lstStyle/>
          <a:p>
            <a:fld id="{5C836863-C3FE-C740-A743-9CB49E625863}" type="slidenum">
              <a:rPr lang="en-US" smtClean="0"/>
              <a:t>‹#›</a:t>
            </a:fld>
            <a:endParaRPr lang="en-US"/>
          </a:p>
        </p:txBody>
      </p:sp>
    </p:spTree>
    <p:extLst>
      <p:ext uri="{BB962C8B-B14F-4D97-AF65-F5344CB8AC3E}">
        <p14:creationId xmlns:p14="http://schemas.microsoft.com/office/powerpoint/2010/main" val="6557308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900EA2A-DEF4-944D-4823-3F44E8B350B3}"/>
              </a:ext>
            </a:extLst>
          </p:cNvPr>
          <p:cNvSpPr>
            <a:spLocks noGrp="1"/>
          </p:cNvSpPr>
          <p:nvPr>
            <p:ph type="dt" sz="half" idx="10"/>
          </p:nvPr>
        </p:nvSpPr>
        <p:spPr/>
        <p:txBody>
          <a:bodyPr/>
          <a:lstStyle/>
          <a:p>
            <a:fld id="{08376691-52A1-7A42-86D2-CD8354EB97E9}" type="datetimeFigureOut">
              <a:rPr lang="en-US" smtClean="0"/>
              <a:t>11/26/23</a:t>
            </a:fld>
            <a:endParaRPr lang="en-US"/>
          </a:p>
        </p:txBody>
      </p:sp>
      <p:sp>
        <p:nvSpPr>
          <p:cNvPr id="3" name="Footer Placeholder 2">
            <a:extLst>
              <a:ext uri="{FF2B5EF4-FFF2-40B4-BE49-F238E27FC236}">
                <a16:creationId xmlns:a16="http://schemas.microsoft.com/office/drawing/2014/main" id="{3514EFF7-FE26-2C3C-E4FA-50B32BBB8DC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9FB7005-1C42-A0AE-1E65-56F81630A59B}"/>
              </a:ext>
            </a:extLst>
          </p:cNvPr>
          <p:cNvSpPr>
            <a:spLocks noGrp="1"/>
          </p:cNvSpPr>
          <p:nvPr>
            <p:ph type="sldNum" sz="quarter" idx="12"/>
          </p:nvPr>
        </p:nvSpPr>
        <p:spPr/>
        <p:txBody>
          <a:bodyPr/>
          <a:lstStyle/>
          <a:p>
            <a:fld id="{5C836863-C3FE-C740-A743-9CB49E625863}" type="slidenum">
              <a:rPr lang="en-US" smtClean="0"/>
              <a:t>‹#›</a:t>
            </a:fld>
            <a:endParaRPr lang="en-US"/>
          </a:p>
        </p:txBody>
      </p:sp>
    </p:spTree>
    <p:extLst>
      <p:ext uri="{BB962C8B-B14F-4D97-AF65-F5344CB8AC3E}">
        <p14:creationId xmlns:p14="http://schemas.microsoft.com/office/powerpoint/2010/main" val="31363798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D5BA58-C634-E1FA-51AD-965193669CF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BF9C5F2-4B1F-ACE8-84B6-1E9CCD1456E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87F160E-59D0-8A71-9825-ED1675DB1B8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1B58991-6551-F94A-D987-442B033CE37A}"/>
              </a:ext>
            </a:extLst>
          </p:cNvPr>
          <p:cNvSpPr>
            <a:spLocks noGrp="1"/>
          </p:cNvSpPr>
          <p:nvPr>
            <p:ph type="dt" sz="half" idx="10"/>
          </p:nvPr>
        </p:nvSpPr>
        <p:spPr/>
        <p:txBody>
          <a:bodyPr/>
          <a:lstStyle/>
          <a:p>
            <a:fld id="{08376691-52A1-7A42-86D2-CD8354EB97E9}" type="datetimeFigureOut">
              <a:rPr lang="en-US" smtClean="0"/>
              <a:t>11/26/23</a:t>
            </a:fld>
            <a:endParaRPr lang="en-US"/>
          </a:p>
        </p:txBody>
      </p:sp>
      <p:sp>
        <p:nvSpPr>
          <p:cNvPr id="6" name="Footer Placeholder 5">
            <a:extLst>
              <a:ext uri="{FF2B5EF4-FFF2-40B4-BE49-F238E27FC236}">
                <a16:creationId xmlns:a16="http://schemas.microsoft.com/office/drawing/2014/main" id="{F3B5F239-2419-B03C-84EC-9F7E72C7F15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6A98107-FCB3-EEFC-9986-D4FA04C52913}"/>
              </a:ext>
            </a:extLst>
          </p:cNvPr>
          <p:cNvSpPr>
            <a:spLocks noGrp="1"/>
          </p:cNvSpPr>
          <p:nvPr>
            <p:ph type="sldNum" sz="quarter" idx="12"/>
          </p:nvPr>
        </p:nvSpPr>
        <p:spPr/>
        <p:txBody>
          <a:bodyPr/>
          <a:lstStyle/>
          <a:p>
            <a:fld id="{5C836863-C3FE-C740-A743-9CB49E625863}" type="slidenum">
              <a:rPr lang="en-US" smtClean="0"/>
              <a:t>‹#›</a:t>
            </a:fld>
            <a:endParaRPr lang="en-US"/>
          </a:p>
        </p:txBody>
      </p:sp>
    </p:spTree>
    <p:extLst>
      <p:ext uri="{BB962C8B-B14F-4D97-AF65-F5344CB8AC3E}">
        <p14:creationId xmlns:p14="http://schemas.microsoft.com/office/powerpoint/2010/main" val="41354693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51FD71-4EEB-010E-C717-08DB62BB782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EE4A2F1-83D7-0031-1A7B-FF993FD3862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8CDDCDC-1008-438C-F172-71808EE1A95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D621955-E533-E428-FE4D-C4DDFAE246D1}"/>
              </a:ext>
            </a:extLst>
          </p:cNvPr>
          <p:cNvSpPr>
            <a:spLocks noGrp="1"/>
          </p:cNvSpPr>
          <p:nvPr>
            <p:ph type="dt" sz="half" idx="10"/>
          </p:nvPr>
        </p:nvSpPr>
        <p:spPr/>
        <p:txBody>
          <a:bodyPr/>
          <a:lstStyle/>
          <a:p>
            <a:fld id="{08376691-52A1-7A42-86D2-CD8354EB97E9}" type="datetimeFigureOut">
              <a:rPr lang="en-US" smtClean="0"/>
              <a:t>11/26/23</a:t>
            </a:fld>
            <a:endParaRPr lang="en-US"/>
          </a:p>
        </p:txBody>
      </p:sp>
      <p:sp>
        <p:nvSpPr>
          <p:cNvPr id="6" name="Footer Placeholder 5">
            <a:extLst>
              <a:ext uri="{FF2B5EF4-FFF2-40B4-BE49-F238E27FC236}">
                <a16:creationId xmlns:a16="http://schemas.microsoft.com/office/drawing/2014/main" id="{BB566823-2308-F8B4-5B0B-7F66B8250A3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3B36183-621A-9C40-2EA8-9307E1AEA7D0}"/>
              </a:ext>
            </a:extLst>
          </p:cNvPr>
          <p:cNvSpPr>
            <a:spLocks noGrp="1"/>
          </p:cNvSpPr>
          <p:nvPr>
            <p:ph type="sldNum" sz="quarter" idx="12"/>
          </p:nvPr>
        </p:nvSpPr>
        <p:spPr/>
        <p:txBody>
          <a:bodyPr/>
          <a:lstStyle/>
          <a:p>
            <a:fld id="{5C836863-C3FE-C740-A743-9CB49E625863}" type="slidenum">
              <a:rPr lang="en-US" smtClean="0"/>
              <a:t>‹#›</a:t>
            </a:fld>
            <a:endParaRPr lang="en-US"/>
          </a:p>
        </p:txBody>
      </p:sp>
    </p:spTree>
    <p:extLst>
      <p:ext uri="{BB962C8B-B14F-4D97-AF65-F5344CB8AC3E}">
        <p14:creationId xmlns:p14="http://schemas.microsoft.com/office/powerpoint/2010/main" val="30036800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9E2262A-94A3-05FF-F1FF-7CA157140ED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D5F05D6-AB4F-5666-B3BE-979F10D3AF3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17FF865-19F6-8B4E-45CD-B29B57D275F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8376691-52A1-7A42-86D2-CD8354EB97E9}" type="datetimeFigureOut">
              <a:rPr lang="en-US" smtClean="0"/>
              <a:t>11/26/23</a:t>
            </a:fld>
            <a:endParaRPr lang="en-US"/>
          </a:p>
        </p:txBody>
      </p:sp>
      <p:sp>
        <p:nvSpPr>
          <p:cNvPr id="5" name="Footer Placeholder 4">
            <a:extLst>
              <a:ext uri="{FF2B5EF4-FFF2-40B4-BE49-F238E27FC236}">
                <a16:creationId xmlns:a16="http://schemas.microsoft.com/office/drawing/2014/main" id="{B4CD1A2D-70DB-608A-32C1-0B780E8E454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05441B3-B155-CA98-451F-123543EB27E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C836863-C3FE-C740-A743-9CB49E625863}" type="slidenum">
              <a:rPr lang="en-US" smtClean="0"/>
              <a:t>‹#›</a:t>
            </a:fld>
            <a:endParaRPr lang="en-US"/>
          </a:p>
        </p:txBody>
      </p:sp>
    </p:spTree>
    <p:extLst>
      <p:ext uri="{BB962C8B-B14F-4D97-AF65-F5344CB8AC3E}">
        <p14:creationId xmlns:p14="http://schemas.microsoft.com/office/powerpoint/2010/main" val="8716020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microsoft.com/office/2007/relationships/media" Target="../media/media1.m4a"/><Relationship Id="rId1" Type="http://schemas.openxmlformats.org/officeDocument/2006/relationships/audio" Target="NULL" TargetMode="External"/><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1.png"/><Relationship Id="rId5" Type="http://schemas.openxmlformats.org/officeDocument/2006/relationships/image" Target="../media/image17.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1.png"/><Relationship Id="rId5" Type="http://schemas.openxmlformats.org/officeDocument/2006/relationships/image" Target="../media/image18.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1.png"/><Relationship Id="rId5" Type="http://schemas.openxmlformats.org/officeDocument/2006/relationships/image" Target="../media/image19.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3.mp3"/><Relationship Id="rId1" Type="http://schemas.openxmlformats.org/officeDocument/2006/relationships/audio" Target="NULL" TargetMode="External"/><Relationship Id="rId6" Type="http://schemas.openxmlformats.org/officeDocument/2006/relationships/image" Target="../media/image1.png"/><Relationship Id="rId5" Type="http://schemas.openxmlformats.org/officeDocument/2006/relationships/image" Target="../media/image20.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8" Type="http://schemas.openxmlformats.org/officeDocument/2006/relationships/diagramColors" Target="../diagrams/colors4.xml"/><Relationship Id="rId3" Type="http://schemas.openxmlformats.org/officeDocument/2006/relationships/slideLayout" Target="../slideLayouts/slideLayout2.xml"/><Relationship Id="rId7" Type="http://schemas.openxmlformats.org/officeDocument/2006/relationships/diagramQuickStyle" Target="../diagrams/quickStyle4.xml"/><Relationship Id="rId2" Type="http://schemas.microsoft.com/office/2007/relationships/media" Target="../media/media14.mp3"/><Relationship Id="rId1" Type="http://schemas.openxmlformats.org/officeDocument/2006/relationships/audio" Target="NULL" TargetMode="External"/><Relationship Id="rId6" Type="http://schemas.openxmlformats.org/officeDocument/2006/relationships/diagramLayout" Target="../diagrams/layout4.xml"/><Relationship Id="rId5" Type="http://schemas.openxmlformats.org/officeDocument/2006/relationships/diagramData" Target="../diagrams/data4.xml"/><Relationship Id="rId10" Type="http://schemas.openxmlformats.org/officeDocument/2006/relationships/image" Target="../media/image1.png"/><Relationship Id="rId4" Type="http://schemas.openxmlformats.org/officeDocument/2006/relationships/notesSlide" Target="../notesSlides/notesSlide14.xml"/><Relationship Id="rId9" Type="http://schemas.microsoft.com/office/2007/relationships/diagramDrawing" Target="../diagrams/drawing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5.mp3"/><Relationship Id="rId1" Type="http://schemas.openxmlformats.org/officeDocument/2006/relationships/audio" Target="NULL" TargetMode="External"/><Relationship Id="rId6" Type="http://schemas.openxmlformats.org/officeDocument/2006/relationships/image" Target="../media/image1.png"/><Relationship Id="rId5" Type="http://schemas.openxmlformats.org/officeDocument/2006/relationships/hyperlink" Target="https://repost.aws/knowledge-center/waf-mitigate-ddos-attacks" TargetMode="External"/><Relationship Id="rId4"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slideLayout" Target="../slideLayouts/slideLayout2.xml"/><Relationship Id="rId7" Type="http://schemas.openxmlformats.org/officeDocument/2006/relationships/diagramQuickStyle" Target="../diagrams/quickStyle1.xml"/><Relationship Id="rId2" Type="http://schemas.microsoft.com/office/2007/relationships/media" Target="../media/media2.m4a"/><Relationship Id="rId1" Type="http://schemas.openxmlformats.org/officeDocument/2006/relationships/audio" Target="NULL" TargetMode="External"/><Relationship Id="rId6" Type="http://schemas.openxmlformats.org/officeDocument/2006/relationships/diagramLayout" Target="../diagrams/layout1.xml"/><Relationship Id="rId5" Type="http://schemas.openxmlformats.org/officeDocument/2006/relationships/diagramData" Target="../diagrams/data1.xml"/><Relationship Id="rId10" Type="http://schemas.openxmlformats.org/officeDocument/2006/relationships/image" Target="../media/image1.png"/><Relationship Id="rId4" Type="http://schemas.openxmlformats.org/officeDocument/2006/relationships/notesSlide" Target="../notesSlides/notesSlide2.xml"/><Relationship Id="rId9" Type="http://schemas.microsoft.com/office/2007/relationships/diagramDrawing" Target="../diagrams/drawing1.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3.m4a"/><Relationship Id="rId1" Type="http://schemas.openxmlformats.org/officeDocument/2006/relationships/audio" Target="NULL" TargetMode="External"/><Relationship Id="rId5" Type="http://schemas.openxmlformats.org/officeDocument/2006/relationships/image" Target="../media/image1.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4.m4a"/><Relationship Id="rId1" Type="http://schemas.openxmlformats.org/officeDocument/2006/relationships/audio" Target="NULL" TargetMode="External"/><Relationship Id="rId5" Type="http://schemas.openxmlformats.org/officeDocument/2006/relationships/image" Target="../media/image1.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slideLayout" Target="../slideLayouts/slideLayout2.xml"/><Relationship Id="rId7" Type="http://schemas.openxmlformats.org/officeDocument/2006/relationships/diagramQuickStyle" Target="../diagrams/quickStyle2.xml"/><Relationship Id="rId2" Type="http://schemas.microsoft.com/office/2007/relationships/media" Target="../media/media5.m4a"/><Relationship Id="rId1" Type="http://schemas.openxmlformats.org/officeDocument/2006/relationships/audio" Target="NULL" TargetMode="External"/><Relationship Id="rId6" Type="http://schemas.openxmlformats.org/officeDocument/2006/relationships/diagramLayout" Target="../diagrams/layout2.xml"/><Relationship Id="rId5" Type="http://schemas.openxmlformats.org/officeDocument/2006/relationships/diagramData" Target="../diagrams/data2.xml"/><Relationship Id="rId10" Type="http://schemas.openxmlformats.org/officeDocument/2006/relationships/image" Target="../media/image1.png"/><Relationship Id="rId4" Type="http://schemas.openxmlformats.org/officeDocument/2006/relationships/notesSlide" Target="../notesSlides/notesSlide5.xml"/><Relationship Id="rId9" Type="http://schemas.microsoft.com/office/2007/relationships/diagramDrawing" Target="../diagrams/drawing2.xml"/></Relationships>
</file>

<file path=ppt/slides/_rels/slide6.xml.rels><?xml version="1.0" encoding="UTF-8" standalone="yes"?>
<Relationships xmlns="http://schemas.openxmlformats.org/package/2006/relationships"><Relationship Id="rId8" Type="http://schemas.openxmlformats.org/officeDocument/2006/relationships/diagramColors" Target="../diagrams/colors3.xml"/><Relationship Id="rId3" Type="http://schemas.openxmlformats.org/officeDocument/2006/relationships/slideLayout" Target="../slideLayouts/slideLayout2.xml"/><Relationship Id="rId7" Type="http://schemas.openxmlformats.org/officeDocument/2006/relationships/diagramQuickStyle" Target="../diagrams/quickStyle3.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diagramLayout" Target="../diagrams/layout3.xml"/><Relationship Id="rId5" Type="http://schemas.openxmlformats.org/officeDocument/2006/relationships/diagramData" Target="../diagrams/data3.xml"/><Relationship Id="rId10" Type="http://schemas.openxmlformats.org/officeDocument/2006/relationships/image" Target="../media/image1.png"/><Relationship Id="rId4" Type="http://schemas.openxmlformats.org/officeDocument/2006/relationships/notesSlide" Target="../notesSlides/notesSlide6.xml"/><Relationship Id="rId9" Type="http://schemas.microsoft.com/office/2007/relationships/diagramDrawing" Target="../diagrams/drawing3.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1.png"/><Relationship Id="rId5" Type="http://schemas.openxmlformats.org/officeDocument/2006/relationships/image" Target="../media/image14.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1.png"/><Relationship Id="rId5" Type="http://schemas.openxmlformats.org/officeDocument/2006/relationships/image" Target="../media/image15.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1.png"/><Relationship Id="rId5" Type="http://schemas.openxmlformats.org/officeDocument/2006/relationships/image" Target="../media/image16.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F5A5072-7B47-4D32-B52A-4EBBF590B8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715DAF0-AE1B-46C9-8A6B-DB2AA05AB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 y="-22693"/>
            <a:ext cx="12191999" cy="4374129"/>
          </a:xfrm>
          <a:prstGeom prst="rect">
            <a:avLst/>
          </a:prstGeom>
          <a:gradFill>
            <a:gsLst>
              <a:gs pos="0">
                <a:schemeClr val="accent1">
                  <a:lumMod val="75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016219D-510E-4184-9090-6D5578A87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908719" y="-3931841"/>
            <a:ext cx="4374557" cy="12192000"/>
          </a:xfrm>
          <a:prstGeom prst="rect">
            <a:avLst/>
          </a:prstGeom>
          <a:gradFill>
            <a:gsLst>
              <a:gs pos="40000">
                <a:schemeClr val="accent1">
                  <a:alpha val="0"/>
                </a:schemeClr>
              </a:gs>
              <a:gs pos="100000">
                <a:schemeClr val="accent1">
                  <a:lumMod val="75000"/>
                  <a:alpha val="52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FF4A713-7B75-4B21-90D7-5AB19547C7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36696" y="-3703868"/>
            <a:ext cx="4374128" cy="11736479"/>
          </a:xfrm>
          <a:prstGeom prst="rect">
            <a:avLst/>
          </a:prstGeom>
          <a:gradFill>
            <a:gsLst>
              <a:gs pos="17000">
                <a:schemeClr val="accent1">
                  <a:alpha val="0"/>
                </a:schemeClr>
              </a:gs>
              <a:gs pos="100000">
                <a:srgbClr val="000000">
                  <a:alpha val="37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C631C0B-6DA6-4E57-8231-CE32B3434A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 y="-22690"/>
            <a:ext cx="8542485" cy="4374126"/>
          </a:xfrm>
          <a:prstGeom prst="rect">
            <a:avLst/>
          </a:prstGeom>
          <a:gradFill>
            <a:gsLst>
              <a:gs pos="0">
                <a:schemeClr val="accent1">
                  <a:lumMod val="50000"/>
                  <a:alpha val="0"/>
                </a:schemeClr>
              </a:gs>
              <a:gs pos="100000">
                <a:srgbClr val="000000">
                  <a:alpha val="25000"/>
                </a:srgb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C29501E6-A978-4A61-9689-9085AF97A5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2508972">
            <a:off x="5945431" y="-1032053"/>
            <a:ext cx="4990147" cy="4439131"/>
          </a:xfrm>
          <a:custGeom>
            <a:avLst/>
            <a:gdLst>
              <a:gd name="connsiteX0" fmla="*/ 4990147 w 4990147"/>
              <a:gd name="connsiteY0" fmla="*/ 2229378 h 4439131"/>
              <a:gd name="connsiteX1" fmla="*/ 917384 w 4990147"/>
              <a:gd name="connsiteY1" fmla="*/ 4439131 h 4439131"/>
              <a:gd name="connsiteX2" fmla="*/ 910814 w 4990147"/>
              <a:gd name="connsiteY2" fmla="*/ 4434219 h 4439131"/>
              <a:gd name="connsiteX3" fmla="*/ 0 w 4990147"/>
              <a:gd name="connsiteY3" fmla="*/ 2502877 h 4439131"/>
              <a:gd name="connsiteX4" fmla="*/ 2502877 w 4990147"/>
              <a:gd name="connsiteY4" fmla="*/ 0 h 4439131"/>
              <a:gd name="connsiteX5" fmla="*/ 4954904 w 4990147"/>
              <a:gd name="connsiteY5" fmla="*/ 1998460 h 443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90147" h="4439131">
                <a:moveTo>
                  <a:pt x="4990147" y="2229378"/>
                </a:moveTo>
                <a:lnTo>
                  <a:pt x="917384" y="4439131"/>
                </a:lnTo>
                <a:lnTo>
                  <a:pt x="910814" y="4434219"/>
                </a:lnTo>
                <a:cubicBezTo>
                  <a:pt x="354557" y="3975154"/>
                  <a:pt x="0" y="3280421"/>
                  <a:pt x="0" y="2502877"/>
                </a:cubicBezTo>
                <a:cubicBezTo>
                  <a:pt x="0" y="1120576"/>
                  <a:pt x="1120576" y="0"/>
                  <a:pt x="2502877" y="0"/>
                </a:cubicBezTo>
                <a:cubicBezTo>
                  <a:pt x="3712390" y="0"/>
                  <a:pt x="4721520" y="857941"/>
                  <a:pt x="4954904" y="1998460"/>
                </a:cubicBezTo>
                <a:close/>
              </a:path>
            </a:pathLst>
          </a:custGeom>
          <a:gradFill>
            <a:gsLst>
              <a:gs pos="0">
                <a:schemeClr val="accent1">
                  <a:alpha val="22000"/>
                </a:schemeClr>
              </a:gs>
              <a:gs pos="87000">
                <a:schemeClr val="accent1">
                  <a:lumMod val="60000"/>
                  <a:lumOff val="40000"/>
                  <a:alpha val="2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A7D7C010-663C-043C-2160-CCD5B9E4BD5E}"/>
              </a:ext>
            </a:extLst>
          </p:cNvPr>
          <p:cNvSpPr>
            <a:spLocks noGrp="1"/>
          </p:cNvSpPr>
          <p:nvPr>
            <p:ph type="ctrTitle"/>
          </p:nvPr>
        </p:nvSpPr>
        <p:spPr>
          <a:xfrm>
            <a:off x="1314824" y="735106"/>
            <a:ext cx="10053763" cy="2928470"/>
          </a:xfrm>
        </p:spPr>
        <p:txBody>
          <a:bodyPr anchor="b">
            <a:normAutofit/>
          </a:bodyPr>
          <a:lstStyle/>
          <a:p>
            <a:pPr algn="l"/>
            <a:r>
              <a:rPr lang="en-US" sz="4800" dirty="0">
                <a:solidFill>
                  <a:srgbClr val="FFFFFF"/>
                </a:solidFill>
              </a:rPr>
              <a:t>Systems Monitoring Server</a:t>
            </a:r>
          </a:p>
        </p:txBody>
      </p:sp>
      <p:sp>
        <p:nvSpPr>
          <p:cNvPr id="3" name="Subtitle 2">
            <a:extLst>
              <a:ext uri="{FF2B5EF4-FFF2-40B4-BE49-F238E27FC236}">
                <a16:creationId xmlns:a16="http://schemas.microsoft.com/office/drawing/2014/main" id="{9D965929-42E5-9461-C854-83D365A8DCDB}"/>
              </a:ext>
            </a:extLst>
          </p:cNvPr>
          <p:cNvSpPr>
            <a:spLocks noGrp="1"/>
          </p:cNvSpPr>
          <p:nvPr>
            <p:ph type="subTitle" idx="1"/>
          </p:nvPr>
        </p:nvSpPr>
        <p:spPr>
          <a:xfrm>
            <a:off x="1350682" y="4870824"/>
            <a:ext cx="10005951" cy="1458258"/>
          </a:xfrm>
        </p:spPr>
        <p:txBody>
          <a:bodyPr anchor="ctr">
            <a:normAutofit/>
          </a:bodyPr>
          <a:lstStyle/>
          <a:p>
            <a:pPr algn="l"/>
            <a:r>
              <a:rPr lang="en-US" dirty="0"/>
              <a:t>Henry Zektser, </a:t>
            </a:r>
            <a:r>
              <a:rPr lang="en-US" dirty="0" err="1"/>
              <a:t>Zemenu</a:t>
            </a:r>
            <a:r>
              <a:rPr lang="en-US" dirty="0"/>
              <a:t> Guanche, Jorge Castro, Martha </a:t>
            </a:r>
            <a:r>
              <a:rPr lang="en-US" dirty="0" err="1"/>
              <a:t>Agbugui</a:t>
            </a:r>
            <a:endParaRPr lang="en-US" dirty="0"/>
          </a:p>
        </p:txBody>
      </p:sp>
      <p:sp>
        <p:nvSpPr>
          <p:cNvPr id="5" name="TextBox 4">
            <a:extLst>
              <a:ext uri="{FF2B5EF4-FFF2-40B4-BE49-F238E27FC236}">
                <a16:creationId xmlns:a16="http://schemas.microsoft.com/office/drawing/2014/main" id="{DF74BBD8-E093-D212-3A3F-CB359B9C865D}"/>
              </a:ext>
            </a:extLst>
          </p:cNvPr>
          <p:cNvSpPr txBox="1"/>
          <p:nvPr/>
        </p:nvSpPr>
        <p:spPr>
          <a:xfrm>
            <a:off x="10702746" y="6479136"/>
            <a:ext cx="1329082" cy="369332"/>
          </a:xfrm>
          <a:prstGeom prst="rect">
            <a:avLst/>
          </a:prstGeom>
          <a:noFill/>
        </p:spPr>
        <p:txBody>
          <a:bodyPr wrap="none" rtlCol="0">
            <a:spAutoFit/>
          </a:bodyPr>
          <a:lstStyle/>
          <a:p>
            <a:r>
              <a:rPr lang="en-US" dirty="0"/>
              <a:t>Jorge Castro</a:t>
            </a:r>
          </a:p>
        </p:txBody>
      </p:sp>
      <p:pic>
        <p:nvPicPr>
          <p:cNvPr id="20" name="1.m4a">
            <a:hlinkClick r:id="" action="ppaction://media"/>
            <a:extLst>
              <a:ext uri="{FF2B5EF4-FFF2-40B4-BE49-F238E27FC236}">
                <a16:creationId xmlns:a16="http://schemas.microsoft.com/office/drawing/2014/main" id="{2EF1C66C-28BE-DFAE-3778-8F664ADAECFE}"/>
              </a:ext>
            </a:extLst>
          </p:cNvPr>
          <p:cNvPicPr>
            <a:picLocks noChangeAspect="1"/>
          </p:cNvPicPr>
          <p:nvPr>
            <a:audioFile r:link="rId1"/>
            <p:extLst>
              <p:ext uri="{DAA4B4D4-6D71-4841-9C94-3DE7FCFB9230}">
                <p14:media xmlns:p14="http://schemas.microsoft.com/office/powerpoint/2010/main" r:embed="rId2">
                  <p14:trim st="1097.3275" end="762.1165"/>
                </p14:media>
              </p:ext>
            </p:extLst>
          </p:nvPr>
        </p:nvPicPr>
        <p:blipFill>
          <a:blip r:embed="rId5"/>
          <a:stretch>
            <a:fillRect/>
          </a:stretch>
        </p:blipFill>
        <p:spPr>
          <a:xfrm>
            <a:off x="5689600" y="3022600"/>
            <a:ext cx="812800" cy="812800"/>
          </a:xfrm>
          <a:prstGeom prst="rect">
            <a:avLst/>
          </a:prstGeom>
        </p:spPr>
      </p:pic>
    </p:spTree>
    <p:extLst>
      <p:ext uri="{BB962C8B-B14F-4D97-AF65-F5344CB8AC3E}">
        <p14:creationId xmlns:p14="http://schemas.microsoft.com/office/powerpoint/2010/main" val="2514963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058" fill="hold"/>
                                        <p:tgtEl>
                                          <p:spTgt spid="20"/>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0"/>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Freeform: Shape 15">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E5D1AD74-AA58-AB22-469D-EAAF59D8B119}"/>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3200" kern="1200" dirty="0">
                <a:solidFill>
                  <a:srgbClr val="FFFFFF"/>
                </a:solidFill>
                <a:latin typeface="+mj-lt"/>
                <a:ea typeface="+mj-ea"/>
                <a:cs typeface="+mj-cs"/>
              </a:rPr>
              <a:t>System Design – User Interface</a:t>
            </a:r>
          </a:p>
        </p:txBody>
      </p:sp>
      <p:pic>
        <p:nvPicPr>
          <p:cNvPr id="3" name="Picture 2" descr="A screenshot of a computer&#10;&#10;Description automatically generated">
            <a:extLst>
              <a:ext uri="{FF2B5EF4-FFF2-40B4-BE49-F238E27FC236}">
                <a16:creationId xmlns:a16="http://schemas.microsoft.com/office/drawing/2014/main" id="{90093CC4-F99E-9B47-92FE-E8E574444097}"/>
              </a:ext>
            </a:extLst>
          </p:cNvPr>
          <p:cNvPicPr>
            <a:picLocks noChangeAspect="1"/>
          </p:cNvPicPr>
          <p:nvPr/>
        </p:nvPicPr>
        <p:blipFill>
          <a:blip r:embed="rId5"/>
          <a:stretch>
            <a:fillRect/>
          </a:stretch>
        </p:blipFill>
        <p:spPr>
          <a:xfrm>
            <a:off x="4502428" y="1351597"/>
            <a:ext cx="7225748" cy="4154805"/>
          </a:xfrm>
          <a:prstGeom prst="rect">
            <a:avLst/>
          </a:prstGeom>
        </p:spPr>
      </p:pic>
      <p:sp>
        <p:nvSpPr>
          <p:cNvPr id="4" name="TextBox 3">
            <a:extLst>
              <a:ext uri="{FF2B5EF4-FFF2-40B4-BE49-F238E27FC236}">
                <a16:creationId xmlns:a16="http://schemas.microsoft.com/office/drawing/2014/main" id="{3A683420-DA32-9E2E-6303-AC7E0456FEC8}"/>
              </a:ext>
            </a:extLst>
          </p:cNvPr>
          <p:cNvSpPr txBox="1"/>
          <p:nvPr/>
        </p:nvSpPr>
        <p:spPr>
          <a:xfrm>
            <a:off x="10702746" y="6488240"/>
            <a:ext cx="1489254" cy="369332"/>
          </a:xfrm>
          <a:prstGeom prst="rect">
            <a:avLst/>
          </a:prstGeom>
          <a:noFill/>
        </p:spPr>
        <p:txBody>
          <a:bodyPr wrap="none" rtlCol="0">
            <a:spAutoFit/>
          </a:bodyPr>
          <a:lstStyle/>
          <a:p>
            <a:r>
              <a:rPr lang="en-US" dirty="0"/>
              <a:t>Henry Zektser</a:t>
            </a:r>
          </a:p>
        </p:txBody>
      </p:sp>
      <p:pic>
        <p:nvPicPr>
          <p:cNvPr id="7" name="Audio 6">
            <a:extLst>
              <a:ext uri="{FF2B5EF4-FFF2-40B4-BE49-F238E27FC236}">
                <a16:creationId xmlns:a16="http://schemas.microsoft.com/office/drawing/2014/main" id="{521820D0-5F37-EF54-4017-7BC2439E5DA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887173501"/>
      </p:ext>
    </p:extLst>
  </p:cSld>
  <p:clrMapOvr>
    <a:masterClrMapping/>
  </p:clrMapOvr>
  <mc:AlternateContent xmlns:mc="http://schemas.openxmlformats.org/markup-compatibility/2006" xmlns:p14="http://schemas.microsoft.com/office/powerpoint/2010/main">
    <mc:Choice Requires="p14">
      <p:transition spd="slow" p14:dur="2000" advTm="10534"/>
    </mc:Choice>
    <mc:Fallback xmlns="">
      <p:transition spd="slow" advTm="1053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E5D1AD74-AA58-AB22-469D-EAAF59D8B119}"/>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3200" kern="1200" dirty="0">
                <a:solidFill>
                  <a:srgbClr val="FFFFFF"/>
                </a:solidFill>
                <a:latin typeface="+mj-lt"/>
                <a:ea typeface="+mj-ea"/>
                <a:cs typeface="+mj-cs"/>
              </a:rPr>
              <a:t>System Design – User Interface</a:t>
            </a:r>
          </a:p>
        </p:txBody>
      </p:sp>
      <p:pic>
        <p:nvPicPr>
          <p:cNvPr id="4" name="Picture 3" descr="A screenshot of a computer&#10;&#10;Description automatically generated">
            <a:extLst>
              <a:ext uri="{FF2B5EF4-FFF2-40B4-BE49-F238E27FC236}">
                <a16:creationId xmlns:a16="http://schemas.microsoft.com/office/drawing/2014/main" id="{70C4EE96-6D80-75B0-2F28-F56CDC1332A3}"/>
              </a:ext>
            </a:extLst>
          </p:cNvPr>
          <p:cNvPicPr>
            <a:picLocks noChangeAspect="1"/>
          </p:cNvPicPr>
          <p:nvPr/>
        </p:nvPicPr>
        <p:blipFill>
          <a:blip r:embed="rId5"/>
          <a:stretch>
            <a:fillRect/>
          </a:stretch>
        </p:blipFill>
        <p:spPr>
          <a:xfrm>
            <a:off x="4502428" y="1387726"/>
            <a:ext cx="7225748" cy="4082547"/>
          </a:xfrm>
          <a:prstGeom prst="rect">
            <a:avLst/>
          </a:prstGeom>
        </p:spPr>
      </p:pic>
      <p:sp>
        <p:nvSpPr>
          <p:cNvPr id="3" name="TextBox 2">
            <a:extLst>
              <a:ext uri="{FF2B5EF4-FFF2-40B4-BE49-F238E27FC236}">
                <a16:creationId xmlns:a16="http://schemas.microsoft.com/office/drawing/2014/main" id="{56993F17-338A-BE5D-4ADF-A19B2AF7E23E}"/>
              </a:ext>
            </a:extLst>
          </p:cNvPr>
          <p:cNvSpPr txBox="1"/>
          <p:nvPr/>
        </p:nvSpPr>
        <p:spPr>
          <a:xfrm>
            <a:off x="10702746" y="6488240"/>
            <a:ext cx="1489254" cy="369332"/>
          </a:xfrm>
          <a:prstGeom prst="rect">
            <a:avLst/>
          </a:prstGeom>
          <a:noFill/>
        </p:spPr>
        <p:txBody>
          <a:bodyPr wrap="none" rtlCol="0">
            <a:spAutoFit/>
          </a:bodyPr>
          <a:lstStyle/>
          <a:p>
            <a:r>
              <a:rPr lang="en-US" dirty="0"/>
              <a:t>Henry Zektser</a:t>
            </a:r>
          </a:p>
        </p:txBody>
      </p:sp>
      <p:pic>
        <p:nvPicPr>
          <p:cNvPr id="16" name="Audio 15">
            <a:extLst>
              <a:ext uri="{FF2B5EF4-FFF2-40B4-BE49-F238E27FC236}">
                <a16:creationId xmlns:a16="http://schemas.microsoft.com/office/drawing/2014/main" id="{3B287340-7F3F-5F6E-F81A-022EB74B34E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381515396"/>
      </p:ext>
    </p:extLst>
  </p:cSld>
  <p:clrMapOvr>
    <a:masterClrMapping/>
  </p:clrMapOvr>
  <mc:AlternateContent xmlns:mc="http://schemas.openxmlformats.org/markup-compatibility/2006" xmlns:p14="http://schemas.microsoft.com/office/powerpoint/2010/main">
    <mc:Choice Requires="p14">
      <p:transition spd="slow" p14:dur="2000" advTm="16039"/>
    </mc:Choice>
    <mc:Fallback xmlns="">
      <p:transition spd="slow" advTm="1603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6"/>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Freeform: Shape 18">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E5D1AD74-AA58-AB22-469D-EAAF59D8B119}"/>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3200" kern="1200" dirty="0">
                <a:solidFill>
                  <a:srgbClr val="FFFFFF"/>
                </a:solidFill>
                <a:latin typeface="+mj-lt"/>
                <a:ea typeface="+mj-ea"/>
                <a:cs typeface="+mj-cs"/>
              </a:rPr>
              <a:t>System Design – Infrastructure Architecture</a:t>
            </a:r>
          </a:p>
        </p:txBody>
      </p:sp>
      <p:pic>
        <p:nvPicPr>
          <p:cNvPr id="6" name="Picture 5" descr="A computer server diagram with a computer&#10;&#10;Description automatically generated with medium confidence">
            <a:extLst>
              <a:ext uri="{FF2B5EF4-FFF2-40B4-BE49-F238E27FC236}">
                <a16:creationId xmlns:a16="http://schemas.microsoft.com/office/drawing/2014/main" id="{1B40F137-3320-EC70-BFC6-0E64B5664D9D}"/>
              </a:ext>
            </a:extLst>
          </p:cNvPr>
          <p:cNvPicPr>
            <a:picLocks noChangeAspect="1"/>
          </p:cNvPicPr>
          <p:nvPr/>
        </p:nvPicPr>
        <p:blipFill>
          <a:blip r:embed="rId5"/>
          <a:stretch>
            <a:fillRect/>
          </a:stretch>
        </p:blipFill>
        <p:spPr>
          <a:xfrm>
            <a:off x="4502428" y="1387726"/>
            <a:ext cx="7225748" cy="4082547"/>
          </a:xfrm>
          <a:prstGeom prst="rect">
            <a:avLst/>
          </a:prstGeom>
        </p:spPr>
      </p:pic>
      <p:sp>
        <p:nvSpPr>
          <p:cNvPr id="3" name="TextBox 2">
            <a:extLst>
              <a:ext uri="{FF2B5EF4-FFF2-40B4-BE49-F238E27FC236}">
                <a16:creationId xmlns:a16="http://schemas.microsoft.com/office/drawing/2014/main" id="{5CDB2226-660B-A8BD-BDF0-5A9481C584FF}"/>
              </a:ext>
            </a:extLst>
          </p:cNvPr>
          <p:cNvSpPr txBox="1"/>
          <p:nvPr/>
        </p:nvSpPr>
        <p:spPr>
          <a:xfrm>
            <a:off x="10702746" y="6488240"/>
            <a:ext cx="1489254" cy="369332"/>
          </a:xfrm>
          <a:prstGeom prst="rect">
            <a:avLst/>
          </a:prstGeom>
          <a:noFill/>
        </p:spPr>
        <p:txBody>
          <a:bodyPr wrap="none" rtlCol="0">
            <a:spAutoFit/>
          </a:bodyPr>
          <a:lstStyle/>
          <a:p>
            <a:r>
              <a:rPr lang="en-US" dirty="0"/>
              <a:t>Henry Zektser</a:t>
            </a:r>
          </a:p>
        </p:txBody>
      </p:sp>
      <p:pic>
        <p:nvPicPr>
          <p:cNvPr id="7" name="Audio 6">
            <a:extLst>
              <a:ext uri="{FF2B5EF4-FFF2-40B4-BE49-F238E27FC236}">
                <a16:creationId xmlns:a16="http://schemas.microsoft.com/office/drawing/2014/main" id="{E9DDF394-5FAC-52FB-9F4F-DFB1C99991E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999290183"/>
      </p:ext>
    </p:extLst>
  </p:cSld>
  <p:clrMapOvr>
    <a:masterClrMapping/>
  </p:clrMapOvr>
  <mc:AlternateContent xmlns:mc="http://schemas.openxmlformats.org/markup-compatibility/2006" xmlns:p14="http://schemas.microsoft.com/office/powerpoint/2010/main">
    <mc:Choice Requires="p14">
      <p:transition spd="slow" p14:dur="2000" advTm="33495"/>
    </mc:Choice>
    <mc:Fallback xmlns="">
      <p:transition spd="slow" advTm="3349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Freeform: Shape 15">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E5D1AD74-AA58-AB22-469D-EAAF59D8B119}"/>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3200" kern="1200" dirty="0">
                <a:solidFill>
                  <a:srgbClr val="FFFFFF"/>
                </a:solidFill>
                <a:latin typeface="+mj-lt"/>
                <a:ea typeface="+mj-ea"/>
                <a:cs typeface="+mj-cs"/>
              </a:rPr>
              <a:t>System Design – Information Architecture</a:t>
            </a:r>
          </a:p>
        </p:txBody>
      </p:sp>
      <p:pic>
        <p:nvPicPr>
          <p:cNvPr id="3" name="Picture 2" descr="A screenshot of a computer&#10;&#10;Description automatically generated">
            <a:extLst>
              <a:ext uri="{FF2B5EF4-FFF2-40B4-BE49-F238E27FC236}">
                <a16:creationId xmlns:a16="http://schemas.microsoft.com/office/drawing/2014/main" id="{C08C7EF1-A69A-0366-2068-4C1257E6E612}"/>
              </a:ext>
            </a:extLst>
          </p:cNvPr>
          <p:cNvPicPr>
            <a:picLocks noChangeAspect="1"/>
          </p:cNvPicPr>
          <p:nvPr/>
        </p:nvPicPr>
        <p:blipFill>
          <a:blip r:embed="rId5"/>
          <a:stretch>
            <a:fillRect/>
          </a:stretch>
        </p:blipFill>
        <p:spPr>
          <a:xfrm>
            <a:off x="4502428" y="2390299"/>
            <a:ext cx="7225748" cy="2077401"/>
          </a:xfrm>
          <a:prstGeom prst="rect">
            <a:avLst/>
          </a:prstGeom>
        </p:spPr>
      </p:pic>
      <p:sp>
        <p:nvSpPr>
          <p:cNvPr id="5" name="TextBox 4">
            <a:extLst>
              <a:ext uri="{FF2B5EF4-FFF2-40B4-BE49-F238E27FC236}">
                <a16:creationId xmlns:a16="http://schemas.microsoft.com/office/drawing/2014/main" id="{83982C13-A2E5-6327-8EA0-E3782317B4E5}"/>
              </a:ext>
            </a:extLst>
          </p:cNvPr>
          <p:cNvSpPr txBox="1"/>
          <p:nvPr/>
        </p:nvSpPr>
        <p:spPr>
          <a:xfrm>
            <a:off x="10356498" y="6488668"/>
            <a:ext cx="1835502" cy="369332"/>
          </a:xfrm>
          <a:prstGeom prst="rect">
            <a:avLst/>
          </a:prstGeom>
          <a:noFill/>
        </p:spPr>
        <p:txBody>
          <a:bodyPr wrap="none" rtlCol="0">
            <a:spAutoFit/>
          </a:bodyPr>
          <a:lstStyle/>
          <a:p>
            <a:r>
              <a:rPr lang="en-US" dirty="0" err="1"/>
              <a:t>Zemenu</a:t>
            </a:r>
            <a:r>
              <a:rPr lang="en-US" dirty="0"/>
              <a:t> Guanche</a:t>
            </a:r>
          </a:p>
        </p:txBody>
      </p:sp>
      <p:pic>
        <p:nvPicPr>
          <p:cNvPr id="9" name="13.mp3">
            <a:hlinkClick r:id="" action="ppaction://media"/>
            <a:extLst>
              <a:ext uri="{FF2B5EF4-FFF2-40B4-BE49-F238E27FC236}">
                <a16:creationId xmlns:a16="http://schemas.microsoft.com/office/drawing/2014/main" id="{1E2B57B2-5B12-5A3C-79E7-82813F01E1F0}"/>
              </a:ext>
            </a:extLst>
          </p:cNvPr>
          <p:cNvPicPr>
            <a:picLocks noChangeAspect="1"/>
          </p:cNvPicPr>
          <p:nvPr>
            <a:audioFile r:link="rId1"/>
            <p:extLst>
              <p:ext uri="{DAA4B4D4-6D71-4841-9C94-3DE7FCFB9230}">
                <p14:media xmlns:p14="http://schemas.microsoft.com/office/powerpoint/2010/main" r:embed="rId2">
                  <p14:trim st="6043.7018"/>
                </p14:media>
              </p:ext>
            </p:extLst>
          </p:nvPr>
        </p:nvPicPr>
        <p:blipFill>
          <a:blip r:embed="rId6"/>
          <a:stretch>
            <a:fillRect/>
          </a:stretch>
        </p:blipFill>
        <p:spPr>
          <a:xfrm>
            <a:off x="5689600" y="3022600"/>
            <a:ext cx="812800" cy="812800"/>
          </a:xfrm>
          <a:prstGeom prst="rect">
            <a:avLst/>
          </a:prstGeom>
        </p:spPr>
      </p:pic>
    </p:spTree>
    <p:extLst>
      <p:ext uri="{BB962C8B-B14F-4D97-AF65-F5344CB8AC3E}">
        <p14:creationId xmlns:p14="http://schemas.microsoft.com/office/powerpoint/2010/main" val="1015278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1964"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5D1AD74-AA58-AB22-469D-EAAF59D8B119}"/>
              </a:ext>
            </a:extLst>
          </p:cNvPr>
          <p:cNvSpPr>
            <a:spLocks noGrp="1"/>
          </p:cNvSpPr>
          <p:nvPr>
            <p:ph type="title"/>
          </p:nvPr>
        </p:nvSpPr>
        <p:spPr>
          <a:xfrm>
            <a:off x="1371597" y="348865"/>
            <a:ext cx="10044023" cy="877729"/>
          </a:xfrm>
        </p:spPr>
        <p:txBody>
          <a:bodyPr anchor="ctr">
            <a:normAutofit/>
          </a:bodyPr>
          <a:lstStyle/>
          <a:p>
            <a:r>
              <a:rPr lang="en-US" sz="3200" dirty="0">
                <a:solidFill>
                  <a:srgbClr val="FFFFFF"/>
                </a:solidFill>
              </a:rPr>
              <a:t>System Design – Security Architecture</a:t>
            </a:r>
          </a:p>
        </p:txBody>
      </p:sp>
      <p:graphicFrame>
        <p:nvGraphicFramePr>
          <p:cNvPr id="5" name="Content Placeholder 2">
            <a:extLst>
              <a:ext uri="{FF2B5EF4-FFF2-40B4-BE49-F238E27FC236}">
                <a16:creationId xmlns:a16="http://schemas.microsoft.com/office/drawing/2014/main" id="{582E66CF-7F8C-15DC-28B9-CA069F39B9C3}"/>
              </a:ext>
            </a:extLst>
          </p:cNvPr>
          <p:cNvGraphicFramePr>
            <a:graphicFrameLocks noGrp="1"/>
          </p:cNvGraphicFramePr>
          <p:nvPr>
            <p:ph idx="1"/>
            <p:extLst>
              <p:ext uri="{D42A27DB-BD31-4B8C-83A1-F6EECF244321}">
                <p14:modId xmlns:p14="http://schemas.microsoft.com/office/powerpoint/2010/main" val="4140092863"/>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4" name="TextBox 3">
            <a:extLst>
              <a:ext uri="{FF2B5EF4-FFF2-40B4-BE49-F238E27FC236}">
                <a16:creationId xmlns:a16="http://schemas.microsoft.com/office/drawing/2014/main" id="{B08FBF14-9569-7EAA-30C9-C500D00C8321}"/>
              </a:ext>
            </a:extLst>
          </p:cNvPr>
          <p:cNvSpPr txBox="1"/>
          <p:nvPr/>
        </p:nvSpPr>
        <p:spPr>
          <a:xfrm>
            <a:off x="10356498" y="6488668"/>
            <a:ext cx="1835502" cy="369332"/>
          </a:xfrm>
          <a:prstGeom prst="rect">
            <a:avLst/>
          </a:prstGeom>
          <a:noFill/>
        </p:spPr>
        <p:txBody>
          <a:bodyPr wrap="none" rtlCol="0">
            <a:spAutoFit/>
          </a:bodyPr>
          <a:lstStyle/>
          <a:p>
            <a:r>
              <a:rPr lang="en-US" dirty="0" err="1"/>
              <a:t>Zemenu</a:t>
            </a:r>
            <a:r>
              <a:rPr lang="en-US" dirty="0"/>
              <a:t> Guanche</a:t>
            </a:r>
          </a:p>
        </p:txBody>
      </p:sp>
      <p:pic>
        <p:nvPicPr>
          <p:cNvPr id="6" name="14.mp3">
            <a:hlinkClick r:id="" action="ppaction://media"/>
            <a:extLst>
              <a:ext uri="{FF2B5EF4-FFF2-40B4-BE49-F238E27FC236}">
                <a16:creationId xmlns:a16="http://schemas.microsoft.com/office/drawing/2014/main" id="{FC24B675-A537-CEFF-501A-34EFD1CD6B84}"/>
              </a:ext>
            </a:extLst>
          </p:cNvPr>
          <p:cNvPicPr>
            <a:picLocks noChangeAspect="1"/>
          </p:cNvPicPr>
          <p:nvPr>
            <a:audioFile r:link="rId1"/>
            <p:extLst>
              <p:ext uri="{DAA4B4D4-6D71-4841-9C94-3DE7FCFB9230}">
                <p14:media xmlns:p14="http://schemas.microsoft.com/office/powerpoint/2010/main" r:embed="rId2">
                  <p14:trim st="3740.0375"/>
                </p14:media>
              </p:ext>
            </p:extLst>
          </p:nvPr>
        </p:nvPicPr>
        <p:blipFill>
          <a:blip r:embed="rId10"/>
          <a:stretch>
            <a:fillRect/>
          </a:stretch>
        </p:blipFill>
        <p:spPr>
          <a:xfrm>
            <a:off x="5689600" y="3022600"/>
            <a:ext cx="812800" cy="812800"/>
          </a:xfrm>
          <a:prstGeom prst="rect">
            <a:avLst/>
          </a:prstGeom>
        </p:spPr>
      </p:pic>
    </p:spTree>
    <p:extLst>
      <p:ext uri="{BB962C8B-B14F-4D97-AF65-F5344CB8AC3E}">
        <p14:creationId xmlns:p14="http://schemas.microsoft.com/office/powerpoint/2010/main" val="2036611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1083"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5D1AD74-AA58-AB22-469D-EAAF59D8B119}"/>
              </a:ext>
            </a:extLst>
          </p:cNvPr>
          <p:cNvSpPr>
            <a:spLocks noGrp="1"/>
          </p:cNvSpPr>
          <p:nvPr>
            <p:ph type="title"/>
          </p:nvPr>
        </p:nvSpPr>
        <p:spPr>
          <a:xfrm>
            <a:off x="466722" y="586855"/>
            <a:ext cx="3201366" cy="3387497"/>
          </a:xfrm>
        </p:spPr>
        <p:txBody>
          <a:bodyPr anchor="b">
            <a:normAutofit/>
          </a:bodyPr>
          <a:lstStyle/>
          <a:p>
            <a:pPr algn="r"/>
            <a:r>
              <a:rPr lang="en-US" sz="3200" dirty="0">
                <a:solidFill>
                  <a:srgbClr val="FFFFFF"/>
                </a:solidFill>
              </a:rPr>
              <a:t>References</a:t>
            </a:r>
          </a:p>
        </p:txBody>
      </p:sp>
      <p:sp>
        <p:nvSpPr>
          <p:cNvPr id="3" name="Content Placeholder 2">
            <a:extLst>
              <a:ext uri="{FF2B5EF4-FFF2-40B4-BE49-F238E27FC236}">
                <a16:creationId xmlns:a16="http://schemas.microsoft.com/office/drawing/2014/main" id="{34659AE6-9AED-3BE3-2DBA-BA2AF2F71E13}"/>
              </a:ext>
            </a:extLst>
          </p:cNvPr>
          <p:cNvSpPr>
            <a:spLocks noGrp="1"/>
          </p:cNvSpPr>
          <p:nvPr>
            <p:ph idx="1"/>
          </p:nvPr>
        </p:nvSpPr>
        <p:spPr>
          <a:xfrm>
            <a:off x="4810259" y="649480"/>
            <a:ext cx="6555347" cy="5546047"/>
          </a:xfrm>
        </p:spPr>
        <p:txBody>
          <a:bodyPr anchor="ctr">
            <a:normAutofit fontScale="70000" lnSpcReduction="20000"/>
          </a:bodyPr>
          <a:lstStyle/>
          <a:p>
            <a:pPr marL="457200" marR="0" indent="-457200">
              <a:lnSpc>
                <a:spcPct val="200000"/>
              </a:lnSpc>
              <a:spcBef>
                <a:spcPts val="0"/>
              </a:spcBef>
              <a:spcAft>
                <a:spcPts val="0"/>
              </a:spcAft>
            </a:pPr>
            <a:r>
              <a:rPr lang="en-US" sz="1800" dirty="0">
                <a:solidFill>
                  <a:srgbClr val="000000"/>
                </a:solidFill>
                <a:effectLst/>
                <a:latin typeface="Times New Roman" panose="02020603050405020304" pitchFamily="18" charset="0"/>
                <a:ea typeface="Times New Roman" panose="02020603050405020304" pitchFamily="18" charset="0"/>
              </a:rPr>
              <a:t>Team, P. F. (2022). Importance of having a good monitoring system. </a:t>
            </a:r>
            <a:r>
              <a:rPr lang="en-US" sz="1800" i="1" dirty="0">
                <a:solidFill>
                  <a:srgbClr val="000000"/>
                </a:solidFill>
                <a:effectLst/>
                <a:latin typeface="Times New Roman" panose="02020603050405020304" pitchFamily="18" charset="0"/>
                <a:ea typeface="Times New Roman" panose="02020603050405020304" pitchFamily="18" charset="0"/>
              </a:rPr>
              <a:t>Pandora FMS Monitoring Blog</a:t>
            </a:r>
            <a:r>
              <a:rPr lang="en-US" sz="1800" dirty="0">
                <a:solidFill>
                  <a:srgbClr val="000000"/>
                </a:solidFill>
                <a:effectLst/>
                <a:latin typeface="Times New Roman" panose="02020603050405020304" pitchFamily="18" charset="0"/>
                <a:ea typeface="Times New Roman" panose="02020603050405020304" pitchFamily="18" charset="0"/>
              </a:rPr>
              <a:t>. https://</a:t>
            </a:r>
            <a:r>
              <a:rPr lang="en-US" sz="1800" dirty="0" err="1">
                <a:solidFill>
                  <a:srgbClr val="000000"/>
                </a:solidFill>
                <a:effectLst/>
                <a:latin typeface="Times New Roman" panose="02020603050405020304" pitchFamily="18" charset="0"/>
                <a:ea typeface="Times New Roman" panose="02020603050405020304" pitchFamily="18" charset="0"/>
              </a:rPr>
              <a:t>pandorafms.com</a:t>
            </a:r>
            <a:r>
              <a:rPr lang="en-US" sz="1800" dirty="0">
                <a:solidFill>
                  <a:srgbClr val="000000"/>
                </a:solidFill>
                <a:effectLst/>
                <a:latin typeface="Times New Roman" panose="02020603050405020304" pitchFamily="18" charset="0"/>
                <a:ea typeface="Times New Roman" panose="02020603050405020304" pitchFamily="18" charset="0"/>
              </a:rPr>
              <a:t>/blog/why-you-need-a-monitoring-system/</a:t>
            </a:r>
          </a:p>
          <a:p>
            <a:pPr marL="457200" marR="0" indent="-457200">
              <a:lnSpc>
                <a:spcPct val="200000"/>
              </a:lnSpc>
              <a:spcBef>
                <a:spcPts val="0"/>
              </a:spcBef>
              <a:spcAft>
                <a:spcPts val="0"/>
              </a:spcAft>
            </a:pPr>
            <a:r>
              <a:rPr lang="en-US" sz="1800" dirty="0">
                <a:solidFill>
                  <a:srgbClr val="000000"/>
                </a:solidFill>
                <a:effectLst/>
                <a:latin typeface="Times New Roman" panose="02020603050405020304" pitchFamily="18" charset="0"/>
                <a:ea typeface="Times New Roman" panose="02020603050405020304" pitchFamily="18" charset="0"/>
              </a:rPr>
              <a:t>Digital, Q. (2023). Webinar: How to Build Customer Trust with Outage Communications. </a:t>
            </a:r>
            <a:r>
              <a:rPr lang="en-US" sz="1800" i="1" dirty="0">
                <a:solidFill>
                  <a:srgbClr val="000000"/>
                </a:solidFill>
                <a:effectLst/>
                <a:latin typeface="Times New Roman" panose="02020603050405020304" pitchFamily="18" charset="0"/>
                <a:ea typeface="Times New Roman" panose="02020603050405020304" pitchFamily="18" charset="0"/>
              </a:rPr>
              <a:t>Questline Digital</a:t>
            </a:r>
            <a:r>
              <a:rPr lang="en-US" sz="1800" dirty="0">
                <a:solidFill>
                  <a:srgbClr val="000000"/>
                </a:solidFill>
                <a:effectLst/>
                <a:latin typeface="Times New Roman" panose="02020603050405020304" pitchFamily="18" charset="0"/>
                <a:ea typeface="Times New Roman" panose="02020603050405020304" pitchFamily="18" charset="0"/>
              </a:rPr>
              <a:t>. https://</a:t>
            </a:r>
            <a:r>
              <a:rPr lang="en-US" sz="1800" dirty="0" err="1">
                <a:solidFill>
                  <a:srgbClr val="000000"/>
                </a:solidFill>
                <a:effectLst/>
                <a:latin typeface="Times New Roman" panose="02020603050405020304" pitchFamily="18" charset="0"/>
                <a:ea typeface="Times New Roman" panose="02020603050405020304" pitchFamily="18" charset="0"/>
              </a:rPr>
              <a:t>www.questline.com</a:t>
            </a:r>
            <a:r>
              <a:rPr lang="en-US" sz="1800" dirty="0">
                <a:solidFill>
                  <a:srgbClr val="000000"/>
                </a:solidFill>
                <a:effectLst/>
                <a:latin typeface="Times New Roman" panose="02020603050405020304" pitchFamily="18" charset="0"/>
                <a:ea typeface="Times New Roman" panose="02020603050405020304" pitchFamily="18" charset="0"/>
              </a:rPr>
              <a:t>/blog/webinar-build-trust-outage-communications/</a:t>
            </a:r>
          </a:p>
          <a:p>
            <a:pPr marL="457200" marR="0" indent="-457200">
              <a:lnSpc>
                <a:spcPct val="200000"/>
              </a:lnSpc>
              <a:spcBef>
                <a:spcPts val="0"/>
              </a:spcBef>
              <a:spcAft>
                <a:spcPts val="0"/>
              </a:spcAft>
            </a:pPr>
            <a:r>
              <a:rPr lang="en-US" sz="1800" i="1" dirty="0">
                <a:solidFill>
                  <a:srgbClr val="000000"/>
                </a:solidFill>
                <a:effectLst/>
                <a:latin typeface="Times New Roman" panose="02020603050405020304" pitchFamily="18" charset="0"/>
                <a:ea typeface="Times New Roman" panose="02020603050405020304" pitchFamily="18" charset="0"/>
              </a:rPr>
              <a:t>What is a </a:t>
            </a:r>
            <a:r>
              <a:rPr lang="en-US" sz="1800" i="1" dirty="0" err="1">
                <a:solidFill>
                  <a:srgbClr val="000000"/>
                </a:solidFill>
                <a:effectLst/>
                <a:latin typeface="Times New Roman" panose="02020603050405020304" pitchFamily="18" charset="0"/>
                <a:ea typeface="Times New Roman" panose="02020603050405020304" pitchFamily="18" charset="0"/>
              </a:rPr>
              <a:t>statuspage</a:t>
            </a:r>
            <a:r>
              <a:rPr lang="en-US" sz="1800" i="1" dirty="0">
                <a:solidFill>
                  <a:srgbClr val="000000"/>
                </a:solidFill>
                <a:effectLst/>
                <a:latin typeface="Times New Roman" panose="02020603050405020304" pitchFamily="18" charset="0"/>
                <a:ea typeface="Times New Roman" panose="02020603050405020304" pitchFamily="18" charset="0"/>
              </a:rPr>
              <a:t> and Why do you need it | </a:t>
            </a:r>
            <a:r>
              <a:rPr lang="en-US" sz="1800" i="1" dirty="0" err="1">
                <a:solidFill>
                  <a:srgbClr val="000000"/>
                </a:solidFill>
                <a:effectLst/>
                <a:latin typeface="Times New Roman" panose="02020603050405020304" pitchFamily="18" charset="0"/>
                <a:ea typeface="Times New Roman" panose="02020603050405020304" pitchFamily="18" charset="0"/>
              </a:rPr>
              <a:t>Freshstatus</a:t>
            </a:r>
            <a:r>
              <a:rPr lang="en-US" sz="1800" dirty="0">
                <a:solidFill>
                  <a:srgbClr val="000000"/>
                </a:solidFill>
                <a:effectLst/>
                <a:latin typeface="Times New Roman" panose="02020603050405020304" pitchFamily="18" charset="0"/>
                <a:ea typeface="Times New Roman" panose="02020603050405020304" pitchFamily="18" charset="0"/>
              </a:rPr>
              <a:t>. (n.d.). https://</a:t>
            </a:r>
            <a:r>
              <a:rPr lang="en-US" sz="1800" dirty="0" err="1">
                <a:solidFill>
                  <a:srgbClr val="000000"/>
                </a:solidFill>
                <a:effectLst/>
                <a:latin typeface="Times New Roman" panose="02020603050405020304" pitchFamily="18" charset="0"/>
                <a:ea typeface="Times New Roman" panose="02020603050405020304" pitchFamily="18" charset="0"/>
              </a:rPr>
              <a:t>www.freshworks.com</a:t>
            </a:r>
            <a:r>
              <a:rPr lang="en-US" sz="1800" dirty="0">
                <a:solidFill>
                  <a:srgbClr val="000000"/>
                </a:solidFill>
                <a:effectLst/>
                <a:latin typeface="Times New Roman" panose="02020603050405020304" pitchFamily="18" charset="0"/>
                <a:ea typeface="Times New Roman" panose="02020603050405020304" pitchFamily="18" charset="0"/>
              </a:rPr>
              <a:t>/status-page/why-status-page/</a:t>
            </a:r>
          </a:p>
          <a:p>
            <a:pPr marL="457200" marR="0" indent="-457200">
              <a:lnSpc>
                <a:spcPct val="200000"/>
              </a:lnSpc>
              <a:spcBef>
                <a:spcPts val="0"/>
              </a:spcBef>
              <a:spcAft>
                <a:spcPts val="0"/>
              </a:spcAft>
            </a:pPr>
            <a:r>
              <a:rPr lang="en-US" sz="1800" dirty="0">
                <a:solidFill>
                  <a:srgbClr val="000000"/>
                </a:solidFill>
                <a:effectLst/>
                <a:latin typeface="Times New Roman" panose="02020603050405020304" pitchFamily="18" charset="0"/>
                <a:ea typeface="Times New Roman" panose="02020603050405020304" pitchFamily="18" charset="0"/>
              </a:rPr>
              <a:t>Rubin, C. (2023, April 26). </a:t>
            </a:r>
            <a:r>
              <a:rPr lang="en-US" sz="1800" i="1" dirty="0">
                <a:solidFill>
                  <a:srgbClr val="000000"/>
                </a:solidFill>
                <a:effectLst/>
                <a:latin typeface="Times New Roman" panose="02020603050405020304" pitchFamily="18" charset="0"/>
                <a:ea typeface="Times New Roman" panose="02020603050405020304" pitchFamily="18" charset="0"/>
              </a:rPr>
              <a:t>How seamless operations management affects conversions - Blue Stout</a:t>
            </a:r>
            <a:r>
              <a:rPr lang="en-US" sz="1800" dirty="0">
                <a:solidFill>
                  <a:srgbClr val="000000"/>
                </a:solidFill>
                <a:effectLst/>
                <a:latin typeface="Times New Roman" panose="02020603050405020304" pitchFamily="18" charset="0"/>
                <a:ea typeface="Times New Roman" panose="02020603050405020304" pitchFamily="18" charset="0"/>
              </a:rPr>
              <a:t>. Blue Stout. https://</a:t>
            </a:r>
            <a:r>
              <a:rPr lang="en-US" sz="1800" dirty="0" err="1">
                <a:solidFill>
                  <a:srgbClr val="000000"/>
                </a:solidFill>
                <a:effectLst/>
                <a:latin typeface="Times New Roman" panose="02020603050405020304" pitchFamily="18" charset="0"/>
                <a:ea typeface="Times New Roman" panose="02020603050405020304" pitchFamily="18" charset="0"/>
              </a:rPr>
              <a:t>bluestout.com</a:t>
            </a:r>
            <a:r>
              <a:rPr lang="en-US" sz="1800" dirty="0">
                <a:solidFill>
                  <a:srgbClr val="000000"/>
                </a:solidFill>
                <a:effectLst/>
                <a:latin typeface="Times New Roman" panose="02020603050405020304" pitchFamily="18" charset="0"/>
                <a:ea typeface="Times New Roman" panose="02020603050405020304" pitchFamily="18" charset="0"/>
              </a:rPr>
              <a:t>/ecommerce/ecommerce-operations-management/</a:t>
            </a:r>
          </a:p>
          <a:p>
            <a:pPr marL="457200" marR="0" indent="-457200">
              <a:lnSpc>
                <a:spcPct val="200000"/>
              </a:lnSpc>
              <a:spcBef>
                <a:spcPts val="0"/>
              </a:spcBef>
              <a:spcAft>
                <a:spcPts val="0"/>
              </a:spcAft>
            </a:pP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Taylor, S. (2023). Data validation. </a:t>
            </a:r>
            <a:r>
              <a:rPr lang="en-US" sz="1800" i="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Corporate Finance Institute</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https://</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corporatefinanceinstitute.com</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/resources/data-science/data-validation/</a:t>
            </a:r>
          </a:p>
          <a:p>
            <a:pPr marL="457200" marR="0" indent="-457200">
              <a:lnSpc>
                <a:spcPct val="200000"/>
              </a:lnSpc>
              <a:spcBef>
                <a:spcPts val="0"/>
              </a:spcBef>
              <a:spcAft>
                <a:spcPts val="0"/>
              </a:spcAft>
            </a:pP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Official, A. (2022). How do I mitigate DDoS attacks using AWS WAF? </a:t>
            </a:r>
            <a:r>
              <a:rPr lang="en-US" sz="1800" i="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Amazon Web Services, Inc.</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u="sng"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hlinkClick r:id="rId5"/>
              </a:rPr>
              <a:t>https://repost.aws/knowledge-center/waf-mitigate-ddos</a:t>
            </a:r>
            <a:r>
              <a:rPr lang="en-US" sz="1800" u="sng">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hlinkClick r:id="rId5"/>
              </a:rPr>
              <a:t>-attacks</a:t>
            </a:r>
            <a:endPar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0" indent="0">
              <a:buNone/>
            </a:pPr>
            <a:endParaRPr lang="en-US" sz="2000" dirty="0"/>
          </a:p>
        </p:txBody>
      </p:sp>
      <p:sp>
        <p:nvSpPr>
          <p:cNvPr id="4" name="TextBox 3">
            <a:extLst>
              <a:ext uri="{FF2B5EF4-FFF2-40B4-BE49-F238E27FC236}">
                <a16:creationId xmlns:a16="http://schemas.microsoft.com/office/drawing/2014/main" id="{556AD805-07D9-1990-3647-DF549989F602}"/>
              </a:ext>
            </a:extLst>
          </p:cNvPr>
          <p:cNvSpPr txBox="1"/>
          <p:nvPr/>
        </p:nvSpPr>
        <p:spPr>
          <a:xfrm>
            <a:off x="10356498" y="6488668"/>
            <a:ext cx="1835502" cy="369332"/>
          </a:xfrm>
          <a:prstGeom prst="rect">
            <a:avLst/>
          </a:prstGeom>
          <a:noFill/>
        </p:spPr>
        <p:txBody>
          <a:bodyPr wrap="none" rtlCol="0">
            <a:spAutoFit/>
          </a:bodyPr>
          <a:lstStyle/>
          <a:p>
            <a:r>
              <a:rPr lang="en-US" dirty="0" err="1"/>
              <a:t>Zemenu</a:t>
            </a:r>
            <a:r>
              <a:rPr lang="en-US" dirty="0"/>
              <a:t> Guanche</a:t>
            </a:r>
          </a:p>
        </p:txBody>
      </p:sp>
      <p:pic>
        <p:nvPicPr>
          <p:cNvPr id="7" name="15.mp3">
            <a:hlinkClick r:id="" action="ppaction://media"/>
            <a:extLst>
              <a:ext uri="{FF2B5EF4-FFF2-40B4-BE49-F238E27FC236}">
                <a16:creationId xmlns:a16="http://schemas.microsoft.com/office/drawing/2014/main" id="{1F44E5C6-F273-97FF-0132-8C93051E2BB3}"/>
              </a:ext>
            </a:extLst>
          </p:cNvPr>
          <p:cNvPicPr>
            <a:picLocks noChangeAspect="1"/>
          </p:cNvPicPr>
          <p:nvPr>
            <a:audioFile r:link="rId1"/>
            <p:extLst>
              <p:ext uri="{DAA4B4D4-6D71-4841-9C94-3DE7FCFB9230}">
                <p14:media xmlns:p14="http://schemas.microsoft.com/office/powerpoint/2010/main" r:embed="rId2">
                  <p14:trim st="61170.9062" end="1276.2794"/>
                </p14:media>
              </p:ext>
            </p:extLst>
          </p:nvPr>
        </p:nvPicPr>
        <p:blipFill>
          <a:blip r:embed="rId6"/>
          <a:stretch>
            <a:fillRect/>
          </a:stretch>
        </p:blipFill>
        <p:spPr>
          <a:xfrm>
            <a:off x="5689600" y="3022600"/>
            <a:ext cx="812800" cy="812800"/>
          </a:xfrm>
          <a:prstGeom prst="rect">
            <a:avLst/>
          </a:prstGeom>
        </p:spPr>
      </p:pic>
    </p:spTree>
    <p:extLst>
      <p:ext uri="{BB962C8B-B14F-4D97-AF65-F5344CB8AC3E}">
        <p14:creationId xmlns:p14="http://schemas.microsoft.com/office/powerpoint/2010/main" val="3399178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4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F9E8854-75BB-1F94-04EE-A2F67AAD32FE}"/>
              </a:ext>
            </a:extLst>
          </p:cNvPr>
          <p:cNvSpPr>
            <a:spLocks noGrp="1"/>
          </p:cNvSpPr>
          <p:nvPr>
            <p:ph type="title"/>
          </p:nvPr>
        </p:nvSpPr>
        <p:spPr>
          <a:xfrm>
            <a:off x="1371597" y="348865"/>
            <a:ext cx="10044023" cy="877729"/>
          </a:xfrm>
        </p:spPr>
        <p:txBody>
          <a:bodyPr anchor="ctr">
            <a:normAutofit/>
          </a:bodyPr>
          <a:lstStyle/>
          <a:p>
            <a:r>
              <a:rPr lang="en-US" sz="3200" dirty="0">
                <a:solidFill>
                  <a:srgbClr val="FFFFFF"/>
                </a:solidFill>
              </a:rPr>
              <a:t>Agenda</a:t>
            </a:r>
          </a:p>
        </p:txBody>
      </p:sp>
      <p:graphicFrame>
        <p:nvGraphicFramePr>
          <p:cNvPr id="5" name="Content Placeholder 2">
            <a:extLst>
              <a:ext uri="{FF2B5EF4-FFF2-40B4-BE49-F238E27FC236}">
                <a16:creationId xmlns:a16="http://schemas.microsoft.com/office/drawing/2014/main" id="{D8256206-47D6-EFB8-B357-7A1F99A69A97}"/>
              </a:ext>
            </a:extLst>
          </p:cNvPr>
          <p:cNvGraphicFramePr>
            <a:graphicFrameLocks noGrp="1"/>
          </p:cNvGraphicFramePr>
          <p:nvPr>
            <p:ph idx="1"/>
            <p:extLst>
              <p:ext uri="{D42A27DB-BD31-4B8C-83A1-F6EECF244321}">
                <p14:modId xmlns:p14="http://schemas.microsoft.com/office/powerpoint/2010/main" val="1193614873"/>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6" name="TextBox 5">
            <a:extLst>
              <a:ext uri="{FF2B5EF4-FFF2-40B4-BE49-F238E27FC236}">
                <a16:creationId xmlns:a16="http://schemas.microsoft.com/office/drawing/2014/main" id="{61618247-7C5D-5ABC-26B7-AC4217D41D68}"/>
              </a:ext>
            </a:extLst>
          </p:cNvPr>
          <p:cNvSpPr txBox="1"/>
          <p:nvPr/>
        </p:nvSpPr>
        <p:spPr>
          <a:xfrm>
            <a:off x="10702746" y="6479136"/>
            <a:ext cx="1329082" cy="369332"/>
          </a:xfrm>
          <a:prstGeom prst="rect">
            <a:avLst/>
          </a:prstGeom>
          <a:noFill/>
        </p:spPr>
        <p:txBody>
          <a:bodyPr wrap="none" rtlCol="0">
            <a:spAutoFit/>
          </a:bodyPr>
          <a:lstStyle/>
          <a:p>
            <a:r>
              <a:rPr lang="en-US" dirty="0"/>
              <a:t>Jorge Castro</a:t>
            </a:r>
          </a:p>
        </p:txBody>
      </p:sp>
      <p:pic>
        <p:nvPicPr>
          <p:cNvPr id="16" name="2.m4a">
            <a:hlinkClick r:id="" action="ppaction://media"/>
            <a:extLst>
              <a:ext uri="{FF2B5EF4-FFF2-40B4-BE49-F238E27FC236}">
                <a16:creationId xmlns:a16="http://schemas.microsoft.com/office/drawing/2014/main" id="{656F0AFF-0E0C-2642-B957-72FAE66EA9B1}"/>
              </a:ext>
            </a:extLst>
          </p:cNvPr>
          <p:cNvPicPr>
            <a:picLocks noChangeAspect="1"/>
          </p:cNvPicPr>
          <p:nvPr>
            <a:audioFile r:link="rId1"/>
            <p:extLst>
              <p:ext uri="{DAA4B4D4-6D71-4841-9C94-3DE7FCFB9230}">
                <p14:media xmlns:p14="http://schemas.microsoft.com/office/powerpoint/2010/main" r:embed="rId2">
                  <p14:trim st="1228.1434"/>
                </p14:media>
              </p:ext>
            </p:extLst>
          </p:nvPr>
        </p:nvPicPr>
        <p:blipFill>
          <a:blip r:embed="rId10"/>
          <a:stretch>
            <a:fillRect/>
          </a:stretch>
        </p:blipFill>
        <p:spPr>
          <a:xfrm>
            <a:off x="5689600" y="3022600"/>
            <a:ext cx="812800" cy="812800"/>
          </a:xfrm>
          <a:prstGeom prst="rect">
            <a:avLst/>
          </a:prstGeom>
        </p:spPr>
      </p:pic>
    </p:spTree>
    <p:extLst>
      <p:ext uri="{BB962C8B-B14F-4D97-AF65-F5344CB8AC3E}">
        <p14:creationId xmlns:p14="http://schemas.microsoft.com/office/powerpoint/2010/main" val="3626351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1573"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16"/>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5D1AD74-AA58-AB22-469D-EAAF59D8B119}"/>
              </a:ext>
            </a:extLst>
          </p:cNvPr>
          <p:cNvSpPr>
            <a:spLocks noGrp="1"/>
          </p:cNvSpPr>
          <p:nvPr>
            <p:ph type="title"/>
          </p:nvPr>
        </p:nvSpPr>
        <p:spPr>
          <a:xfrm>
            <a:off x="466722" y="586855"/>
            <a:ext cx="3201366" cy="3387497"/>
          </a:xfrm>
        </p:spPr>
        <p:txBody>
          <a:bodyPr anchor="b">
            <a:normAutofit/>
          </a:bodyPr>
          <a:lstStyle/>
          <a:p>
            <a:pPr algn="r"/>
            <a:r>
              <a:rPr lang="en-US" sz="3200" dirty="0">
                <a:solidFill>
                  <a:srgbClr val="FFFFFF"/>
                </a:solidFill>
              </a:rPr>
              <a:t>Project Charter – Problem Statement</a:t>
            </a:r>
          </a:p>
        </p:txBody>
      </p:sp>
      <p:sp>
        <p:nvSpPr>
          <p:cNvPr id="3" name="Content Placeholder 2">
            <a:extLst>
              <a:ext uri="{FF2B5EF4-FFF2-40B4-BE49-F238E27FC236}">
                <a16:creationId xmlns:a16="http://schemas.microsoft.com/office/drawing/2014/main" id="{34659AE6-9AED-3BE3-2DBA-BA2AF2F71E13}"/>
              </a:ext>
            </a:extLst>
          </p:cNvPr>
          <p:cNvSpPr>
            <a:spLocks noGrp="1"/>
          </p:cNvSpPr>
          <p:nvPr>
            <p:ph idx="1"/>
          </p:nvPr>
        </p:nvSpPr>
        <p:spPr>
          <a:xfrm>
            <a:off x="4810259" y="649480"/>
            <a:ext cx="6555347" cy="5546047"/>
          </a:xfrm>
        </p:spPr>
        <p:txBody>
          <a:bodyPr anchor="ctr">
            <a:normAutofit/>
          </a:bodyPr>
          <a:lstStyle/>
          <a:p>
            <a:pPr marL="0" indent="0">
              <a:buNone/>
            </a:pPr>
            <a:r>
              <a:rPr lang="en-US" sz="2000" dirty="0">
                <a:effectLst/>
                <a:latin typeface="Times New Roman" panose="02020603050405020304" pitchFamily="18" charset="0"/>
                <a:ea typeface="Times New Roman" panose="02020603050405020304" pitchFamily="18" charset="0"/>
              </a:rPr>
              <a:t>Inefficient system monitoring, disjointed incident management, and inadequate communication during downtime undermine the operational resilience and customer satisfaction.</a:t>
            </a:r>
            <a:endParaRPr lang="en-US" sz="2000" dirty="0"/>
          </a:p>
        </p:txBody>
      </p:sp>
      <p:sp>
        <p:nvSpPr>
          <p:cNvPr id="4" name="TextBox 3">
            <a:extLst>
              <a:ext uri="{FF2B5EF4-FFF2-40B4-BE49-F238E27FC236}">
                <a16:creationId xmlns:a16="http://schemas.microsoft.com/office/drawing/2014/main" id="{66A5972C-96FA-838F-B11D-4FC0C83592F9}"/>
              </a:ext>
            </a:extLst>
          </p:cNvPr>
          <p:cNvSpPr txBox="1"/>
          <p:nvPr/>
        </p:nvSpPr>
        <p:spPr>
          <a:xfrm>
            <a:off x="10702746" y="6479136"/>
            <a:ext cx="1329082" cy="369332"/>
          </a:xfrm>
          <a:prstGeom prst="rect">
            <a:avLst/>
          </a:prstGeom>
          <a:noFill/>
        </p:spPr>
        <p:txBody>
          <a:bodyPr wrap="none" rtlCol="0">
            <a:spAutoFit/>
          </a:bodyPr>
          <a:lstStyle/>
          <a:p>
            <a:r>
              <a:rPr lang="en-US" dirty="0"/>
              <a:t>Jorge Castro</a:t>
            </a:r>
          </a:p>
        </p:txBody>
      </p:sp>
      <p:pic>
        <p:nvPicPr>
          <p:cNvPr id="5" name="3.m4a">
            <a:hlinkClick r:id="" action="ppaction://media"/>
            <a:extLst>
              <a:ext uri="{FF2B5EF4-FFF2-40B4-BE49-F238E27FC236}">
                <a16:creationId xmlns:a16="http://schemas.microsoft.com/office/drawing/2014/main" id="{F13B8B81-DDBE-581A-012E-EB8ABB3A83FC}"/>
              </a:ext>
            </a:extLst>
          </p:cNvPr>
          <p:cNvPicPr>
            <a:picLocks noChangeAspect="1"/>
          </p:cNvPicPr>
          <p:nvPr>
            <a:audioFile r:link="rId1"/>
            <p:extLst>
              <p:ext uri="{DAA4B4D4-6D71-4841-9C94-3DE7FCFB9230}">
                <p14:media xmlns:p14="http://schemas.microsoft.com/office/powerpoint/2010/main" r:embed="rId2">
                  <p14:trim st="2205.9703"/>
                </p14:media>
              </p:ext>
            </p:extLst>
          </p:nvPr>
        </p:nvPicPr>
        <p:blipFill>
          <a:blip r:embed="rId5"/>
          <a:stretch>
            <a:fillRect/>
          </a:stretch>
        </p:blipFill>
        <p:spPr>
          <a:xfrm>
            <a:off x="5689600" y="3022600"/>
            <a:ext cx="812800" cy="812800"/>
          </a:xfrm>
          <a:prstGeom prst="rect">
            <a:avLst/>
          </a:prstGeom>
        </p:spPr>
      </p:pic>
    </p:spTree>
    <p:extLst>
      <p:ext uri="{BB962C8B-B14F-4D97-AF65-F5344CB8AC3E}">
        <p14:creationId xmlns:p14="http://schemas.microsoft.com/office/powerpoint/2010/main" val="1091172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807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2" name="Rectangle 21">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5D1AD74-AA58-AB22-469D-EAAF59D8B119}"/>
              </a:ext>
            </a:extLst>
          </p:cNvPr>
          <p:cNvSpPr>
            <a:spLocks noGrp="1"/>
          </p:cNvSpPr>
          <p:nvPr>
            <p:ph type="title"/>
          </p:nvPr>
        </p:nvSpPr>
        <p:spPr>
          <a:xfrm>
            <a:off x="466722" y="586855"/>
            <a:ext cx="3201366" cy="3387497"/>
          </a:xfrm>
        </p:spPr>
        <p:txBody>
          <a:bodyPr anchor="b">
            <a:normAutofit/>
          </a:bodyPr>
          <a:lstStyle/>
          <a:p>
            <a:pPr algn="r"/>
            <a:r>
              <a:rPr lang="en-US" sz="3200" dirty="0">
                <a:solidFill>
                  <a:srgbClr val="FFFFFF"/>
                </a:solidFill>
              </a:rPr>
              <a:t>Project Charter – Technology Solution</a:t>
            </a:r>
          </a:p>
        </p:txBody>
      </p:sp>
      <p:sp>
        <p:nvSpPr>
          <p:cNvPr id="3" name="Content Placeholder 2">
            <a:extLst>
              <a:ext uri="{FF2B5EF4-FFF2-40B4-BE49-F238E27FC236}">
                <a16:creationId xmlns:a16="http://schemas.microsoft.com/office/drawing/2014/main" id="{34659AE6-9AED-3BE3-2DBA-BA2AF2F71E13}"/>
              </a:ext>
            </a:extLst>
          </p:cNvPr>
          <p:cNvSpPr>
            <a:spLocks noGrp="1"/>
          </p:cNvSpPr>
          <p:nvPr>
            <p:ph idx="1"/>
          </p:nvPr>
        </p:nvSpPr>
        <p:spPr>
          <a:xfrm>
            <a:off x="4810259" y="649480"/>
            <a:ext cx="6555347" cy="5546047"/>
          </a:xfrm>
        </p:spPr>
        <p:txBody>
          <a:bodyPr anchor="ctr">
            <a:normAutofit/>
          </a:bodyPr>
          <a:lstStyle/>
          <a:p>
            <a:r>
              <a:rPr lang="en-US" sz="2000" dirty="0">
                <a:effectLst/>
                <a:latin typeface="Times New Roman" panose="02020603050405020304" pitchFamily="18" charset="0"/>
                <a:ea typeface="Times New Roman" panose="02020603050405020304" pitchFamily="18" charset="0"/>
              </a:rPr>
              <a:t>Monitoring, Alerting, and Visibility</a:t>
            </a:r>
          </a:p>
          <a:p>
            <a:pPr lvl="1"/>
            <a:r>
              <a:rPr lang="en-US" sz="2000" dirty="0">
                <a:latin typeface="Times New Roman" panose="02020603050405020304" pitchFamily="18" charset="0"/>
              </a:rPr>
              <a:t>Multiple Monitor Types (TCP, HTTP/S, Ping)</a:t>
            </a:r>
          </a:p>
          <a:p>
            <a:pPr lvl="1"/>
            <a:r>
              <a:rPr lang="en-US" sz="2000" dirty="0">
                <a:latin typeface="Times New Roman" panose="02020603050405020304" pitchFamily="18" charset="0"/>
              </a:rPr>
              <a:t>Email Alerting</a:t>
            </a:r>
          </a:p>
          <a:p>
            <a:pPr lvl="1"/>
            <a:r>
              <a:rPr lang="en-US" sz="2000" dirty="0">
                <a:latin typeface="Times New Roman" panose="02020603050405020304" pitchFamily="18" charset="0"/>
              </a:rPr>
              <a:t>Server History</a:t>
            </a:r>
          </a:p>
          <a:p>
            <a:pPr lvl="1"/>
            <a:r>
              <a:rPr lang="en-US" sz="2000" dirty="0">
                <a:latin typeface="Times New Roman" panose="02020603050405020304" pitchFamily="18" charset="0"/>
              </a:rPr>
              <a:t>Status Page</a:t>
            </a:r>
            <a:endParaRPr lang="en-US" sz="2000" dirty="0"/>
          </a:p>
        </p:txBody>
      </p:sp>
      <p:sp>
        <p:nvSpPr>
          <p:cNvPr id="6" name="TextBox 5">
            <a:extLst>
              <a:ext uri="{FF2B5EF4-FFF2-40B4-BE49-F238E27FC236}">
                <a16:creationId xmlns:a16="http://schemas.microsoft.com/office/drawing/2014/main" id="{9AEF3781-32EE-5A0A-B1AF-350CAC812033}"/>
              </a:ext>
            </a:extLst>
          </p:cNvPr>
          <p:cNvSpPr txBox="1"/>
          <p:nvPr/>
        </p:nvSpPr>
        <p:spPr>
          <a:xfrm>
            <a:off x="10487687" y="6472185"/>
            <a:ext cx="1704313" cy="369332"/>
          </a:xfrm>
          <a:prstGeom prst="rect">
            <a:avLst/>
          </a:prstGeom>
          <a:noFill/>
        </p:spPr>
        <p:txBody>
          <a:bodyPr wrap="none" rtlCol="0">
            <a:spAutoFit/>
          </a:bodyPr>
          <a:lstStyle/>
          <a:p>
            <a:r>
              <a:rPr lang="en-US" dirty="0"/>
              <a:t>Martha </a:t>
            </a:r>
            <a:r>
              <a:rPr lang="en-US" dirty="0" err="1"/>
              <a:t>Agbugui</a:t>
            </a:r>
            <a:endParaRPr lang="en-US" dirty="0"/>
          </a:p>
        </p:txBody>
      </p:sp>
      <p:pic>
        <p:nvPicPr>
          <p:cNvPr id="4" name="4.m4a">
            <a:hlinkClick r:id="" action="ppaction://media"/>
            <a:extLst>
              <a:ext uri="{FF2B5EF4-FFF2-40B4-BE49-F238E27FC236}">
                <a16:creationId xmlns:a16="http://schemas.microsoft.com/office/drawing/2014/main" id="{91F8C452-6885-CCCA-1F0F-B59016087F8E}"/>
              </a:ext>
            </a:extLst>
          </p:cNvPr>
          <p:cNvPicPr>
            <a:picLocks noChangeAspect="1"/>
          </p:cNvPicPr>
          <p:nvPr>
            <a:audioFile r:link="rId1"/>
            <p:extLst>
              <p:ext uri="{DAA4B4D4-6D71-4841-9C94-3DE7FCFB9230}">
                <p14:media xmlns:p14="http://schemas.microsoft.com/office/powerpoint/2010/main" r:embed="rId2">
                  <p14:trim st="4501.8374"/>
                </p14:media>
              </p:ext>
            </p:extLst>
          </p:nvPr>
        </p:nvPicPr>
        <p:blipFill>
          <a:blip r:embed="rId5"/>
          <a:stretch>
            <a:fillRect/>
          </a:stretch>
        </p:blipFill>
        <p:spPr>
          <a:xfrm>
            <a:off x="5689600" y="3022600"/>
            <a:ext cx="812800" cy="812800"/>
          </a:xfrm>
          <a:prstGeom prst="rect">
            <a:avLst/>
          </a:prstGeom>
        </p:spPr>
      </p:pic>
    </p:spTree>
    <p:extLst>
      <p:ext uri="{BB962C8B-B14F-4D97-AF65-F5344CB8AC3E}">
        <p14:creationId xmlns:p14="http://schemas.microsoft.com/office/powerpoint/2010/main" val="2736467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239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5D1AD74-AA58-AB22-469D-EAAF59D8B119}"/>
              </a:ext>
            </a:extLst>
          </p:cNvPr>
          <p:cNvSpPr>
            <a:spLocks noGrp="1"/>
          </p:cNvSpPr>
          <p:nvPr>
            <p:ph type="title"/>
          </p:nvPr>
        </p:nvSpPr>
        <p:spPr>
          <a:xfrm>
            <a:off x="1371597" y="348865"/>
            <a:ext cx="10044023" cy="877729"/>
          </a:xfrm>
        </p:spPr>
        <p:txBody>
          <a:bodyPr anchor="ctr">
            <a:normAutofit/>
          </a:bodyPr>
          <a:lstStyle/>
          <a:p>
            <a:r>
              <a:rPr lang="en-US" sz="3200" dirty="0">
                <a:solidFill>
                  <a:srgbClr val="FFFFFF"/>
                </a:solidFill>
              </a:rPr>
              <a:t>Project Charter – Benefits</a:t>
            </a:r>
          </a:p>
        </p:txBody>
      </p:sp>
      <p:graphicFrame>
        <p:nvGraphicFramePr>
          <p:cNvPr id="5" name="Content Placeholder 2">
            <a:extLst>
              <a:ext uri="{FF2B5EF4-FFF2-40B4-BE49-F238E27FC236}">
                <a16:creationId xmlns:a16="http://schemas.microsoft.com/office/drawing/2014/main" id="{C4D887E7-3123-966D-DBFF-FBFE8906F8C9}"/>
              </a:ext>
            </a:extLst>
          </p:cNvPr>
          <p:cNvGraphicFramePr>
            <a:graphicFrameLocks noGrp="1"/>
          </p:cNvGraphicFramePr>
          <p:nvPr>
            <p:ph idx="1"/>
            <p:extLst>
              <p:ext uri="{D42A27DB-BD31-4B8C-83A1-F6EECF244321}">
                <p14:modId xmlns:p14="http://schemas.microsoft.com/office/powerpoint/2010/main" val="962077455"/>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7" name="TextBox 6">
            <a:extLst>
              <a:ext uri="{FF2B5EF4-FFF2-40B4-BE49-F238E27FC236}">
                <a16:creationId xmlns:a16="http://schemas.microsoft.com/office/drawing/2014/main" id="{08589987-3FF2-BDF3-0A1C-CCF23E2FE811}"/>
              </a:ext>
            </a:extLst>
          </p:cNvPr>
          <p:cNvSpPr txBox="1"/>
          <p:nvPr/>
        </p:nvSpPr>
        <p:spPr>
          <a:xfrm>
            <a:off x="10487687" y="6472185"/>
            <a:ext cx="1704313" cy="369332"/>
          </a:xfrm>
          <a:prstGeom prst="rect">
            <a:avLst/>
          </a:prstGeom>
          <a:noFill/>
        </p:spPr>
        <p:txBody>
          <a:bodyPr wrap="none" rtlCol="0">
            <a:spAutoFit/>
          </a:bodyPr>
          <a:lstStyle/>
          <a:p>
            <a:r>
              <a:rPr lang="en-US" dirty="0"/>
              <a:t>Martha </a:t>
            </a:r>
            <a:r>
              <a:rPr lang="en-US" dirty="0" err="1"/>
              <a:t>Agbugui</a:t>
            </a:r>
            <a:endParaRPr lang="en-US" dirty="0"/>
          </a:p>
        </p:txBody>
      </p:sp>
      <p:pic>
        <p:nvPicPr>
          <p:cNvPr id="4" name="5.m4a">
            <a:hlinkClick r:id="" action="ppaction://media"/>
            <a:extLst>
              <a:ext uri="{FF2B5EF4-FFF2-40B4-BE49-F238E27FC236}">
                <a16:creationId xmlns:a16="http://schemas.microsoft.com/office/drawing/2014/main" id="{DC9E2085-AC6D-1D35-0752-818B237C4B32}"/>
              </a:ext>
            </a:extLst>
          </p:cNvPr>
          <p:cNvPicPr>
            <a:picLocks noChangeAspect="1"/>
          </p:cNvPicPr>
          <p:nvPr>
            <a:audioFile r:link="rId1"/>
            <p:extLst>
              <p:ext uri="{DAA4B4D4-6D71-4841-9C94-3DE7FCFB9230}">
                <p14:media xmlns:p14="http://schemas.microsoft.com/office/powerpoint/2010/main" r:embed="rId2">
                  <p14:trim st="1987.9732"/>
                </p14:media>
              </p:ext>
            </p:extLst>
          </p:nvPr>
        </p:nvPicPr>
        <p:blipFill>
          <a:blip r:embed="rId10"/>
          <a:stretch>
            <a:fillRect/>
          </a:stretch>
        </p:blipFill>
        <p:spPr>
          <a:xfrm>
            <a:off x="5689600" y="3022600"/>
            <a:ext cx="812800" cy="812800"/>
          </a:xfrm>
          <a:prstGeom prst="rect">
            <a:avLst/>
          </a:prstGeom>
        </p:spPr>
      </p:pic>
    </p:spTree>
    <p:extLst>
      <p:ext uri="{BB962C8B-B14F-4D97-AF65-F5344CB8AC3E}">
        <p14:creationId xmlns:p14="http://schemas.microsoft.com/office/powerpoint/2010/main" val="3724302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225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5D1AD74-AA58-AB22-469D-EAAF59D8B119}"/>
              </a:ext>
            </a:extLst>
          </p:cNvPr>
          <p:cNvSpPr>
            <a:spLocks noGrp="1"/>
          </p:cNvSpPr>
          <p:nvPr>
            <p:ph type="title"/>
          </p:nvPr>
        </p:nvSpPr>
        <p:spPr>
          <a:xfrm>
            <a:off x="1371597" y="348865"/>
            <a:ext cx="10044023" cy="877729"/>
          </a:xfrm>
        </p:spPr>
        <p:txBody>
          <a:bodyPr anchor="ctr">
            <a:normAutofit/>
          </a:bodyPr>
          <a:lstStyle/>
          <a:p>
            <a:r>
              <a:rPr lang="en-US" sz="3200" dirty="0">
                <a:solidFill>
                  <a:srgbClr val="FFFFFF"/>
                </a:solidFill>
              </a:rPr>
              <a:t>Requirements</a:t>
            </a:r>
          </a:p>
        </p:txBody>
      </p:sp>
      <p:graphicFrame>
        <p:nvGraphicFramePr>
          <p:cNvPr id="5" name="Content Placeholder 2">
            <a:extLst>
              <a:ext uri="{FF2B5EF4-FFF2-40B4-BE49-F238E27FC236}">
                <a16:creationId xmlns:a16="http://schemas.microsoft.com/office/drawing/2014/main" id="{6FF453C6-C8CF-5384-941C-E357A085EDE3}"/>
              </a:ext>
            </a:extLst>
          </p:cNvPr>
          <p:cNvGraphicFramePr>
            <a:graphicFrameLocks noGrp="1"/>
          </p:cNvGraphicFramePr>
          <p:nvPr>
            <p:ph idx="1"/>
            <p:extLst>
              <p:ext uri="{D42A27DB-BD31-4B8C-83A1-F6EECF244321}">
                <p14:modId xmlns:p14="http://schemas.microsoft.com/office/powerpoint/2010/main" val="132906145"/>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4" name="TextBox 3">
            <a:extLst>
              <a:ext uri="{FF2B5EF4-FFF2-40B4-BE49-F238E27FC236}">
                <a16:creationId xmlns:a16="http://schemas.microsoft.com/office/drawing/2014/main" id="{626AFAFF-B6E5-996A-B623-98F67F93D2D8}"/>
              </a:ext>
            </a:extLst>
          </p:cNvPr>
          <p:cNvSpPr txBox="1"/>
          <p:nvPr/>
        </p:nvSpPr>
        <p:spPr>
          <a:xfrm>
            <a:off x="10487687" y="6472185"/>
            <a:ext cx="1704313" cy="369332"/>
          </a:xfrm>
          <a:prstGeom prst="rect">
            <a:avLst/>
          </a:prstGeom>
          <a:noFill/>
        </p:spPr>
        <p:txBody>
          <a:bodyPr wrap="none" rtlCol="0">
            <a:spAutoFit/>
          </a:bodyPr>
          <a:lstStyle/>
          <a:p>
            <a:r>
              <a:rPr lang="en-US" dirty="0"/>
              <a:t>Martha </a:t>
            </a:r>
            <a:r>
              <a:rPr lang="en-US" dirty="0" err="1"/>
              <a:t>Agbugui</a:t>
            </a:r>
            <a:endParaRPr lang="en-US" dirty="0"/>
          </a:p>
        </p:txBody>
      </p:sp>
      <p:pic>
        <p:nvPicPr>
          <p:cNvPr id="6" name="6.m4a">
            <a:hlinkClick r:id="" action="ppaction://media"/>
            <a:extLst>
              <a:ext uri="{FF2B5EF4-FFF2-40B4-BE49-F238E27FC236}">
                <a16:creationId xmlns:a16="http://schemas.microsoft.com/office/drawing/2014/main" id="{8CB48671-14F3-879B-2613-557F487905AD}"/>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5689600" y="3022600"/>
            <a:ext cx="812800" cy="812800"/>
          </a:xfrm>
          <a:prstGeom prst="rect">
            <a:avLst/>
          </a:prstGeom>
        </p:spPr>
      </p:pic>
    </p:spTree>
    <p:extLst>
      <p:ext uri="{BB962C8B-B14F-4D97-AF65-F5344CB8AC3E}">
        <p14:creationId xmlns:p14="http://schemas.microsoft.com/office/powerpoint/2010/main" val="2565104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14165"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Freeform: Shape 19">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E5D1AD74-AA58-AB22-469D-EAAF59D8B119}"/>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3200" kern="1200" dirty="0">
                <a:solidFill>
                  <a:srgbClr val="FFFFFF"/>
                </a:solidFill>
                <a:latin typeface="+mj-lt"/>
                <a:ea typeface="+mj-ea"/>
                <a:cs typeface="+mj-cs"/>
              </a:rPr>
              <a:t>System Design – User Interface</a:t>
            </a:r>
          </a:p>
        </p:txBody>
      </p:sp>
      <p:pic>
        <p:nvPicPr>
          <p:cNvPr id="7" name="Picture 6" descr="A screenshot of a login screen&#10;&#10;Description automatically generated">
            <a:extLst>
              <a:ext uri="{FF2B5EF4-FFF2-40B4-BE49-F238E27FC236}">
                <a16:creationId xmlns:a16="http://schemas.microsoft.com/office/drawing/2014/main" id="{47F2B8A3-19C6-2BCC-8E9A-BE8457A8BB2D}"/>
              </a:ext>
            </a:extLst>
          </p:cNvPr>
          <p:cNvPicPr>
            <a:picLocks noChangeAspect="1"/>
          </p:cNvPicPr>
          <p:nvPr/>
        </p:nvPicPr>
        <p:blipFill>
          <a:blip r:embed="rId5"/>
          <a:stretch>
            <a:fillRect/>
          </a:stretch>
        </p:blipFill>
        <p:spPr>
          <a:xfrm>
            <a:off x="4502428" y="1378694"/>
            <a:ext cx="7225748" cy="4100612"/>
          </a:xfrm>
          <a:prstGeom prst="rect">
            <a:avLst/>
          </a:prstGeom>
        </p:spPr>
      </p:pic>
      <p:sp>
        <p:nvSpPr>
          <p:cNvPr id="3" name="TextBox 2">
            <a:extLst>
              <a:ext uri="{FF2B5EF4-FFF2-40B4-BE49-F238E27FC236}">
                <a16:creationId xmlns:a16="http://schemas.microsoft.com/office/drawing/2014/main" id="{42C170FD-FB31-8842-77B1-A7423B01945F}"/>
              </a:ext>
            </a:extLst>
          </p:cNvPr>
          <p:cNvSpPr txBox="1"/>
          <p:nvPr/>
        </p:nvSpPr>
        <p:spPr>
          <a:xfrm>
            <a:off x="10702746" y="6488240"/>
            <a:ext cx="1489254" cy="369332"/>
          </a:xfrm>
          <a:prstGeom prst="rect">
            <a:avLst/>
          </a:prstGeom>
          <a:noFill/>
        </p:spPr>
        <p:txBody>
          <a:bodyPr wrap="none" rtlCol="0">
            <a:spAutoFit/>
          </a:bodyPr>
          <a:lstStyle/>
          <a:p>
            <a:r>
              <a:rPr lang="en-US" dirty="0"/>
              <a:t>Henry Zektser</a:t>
            </a:r>
          </a:p>
        </p:txBody>
      </p:sp>
      <p:pic>
        <p:nvPicPr>
          <p:cNvPr id="6" name="Audio 5">
            <a:extLst>
              <a:ext uri="{FF2B5EF4-FFF2-40B4-BE49-F238E27FC236}">
                <a16:creationId xmlns:a16="http://schemas.microsoft.com/office/drawing/2014/main" id="{30919A21-3793-0EF9-235F-A0E3462D504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667243431"/>
      </p:ext>
    </p:extLst>
  </p:cSld>
  <p:clrMapOvr>
    <a:masterClrMapping/>
  </p:clrMapOvr>
  <mc:AlternateContent xmlns:mc="http://schemas.openxmlformats.org/markup-compatibility/2006" xmlns:p14="http://schemas.microsoft.com/office/powerpoint/2010/main">
    <mc:Choice Requires="p14">
      <p:transition spd="slow" p14:dur="2000" advTm="18175"/>
    </mc:Choice>
    <mc:Fallback xmlns="">
      <p:transition spd="slow" advTm="1817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Freeform: Shape 18">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E5D1AD74-AA58-AB22-469D-EAAF59D8B119}"/>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3200" kern="1200" dirty="0">
                <a:solidFill>
                  <a:srgbClr val="FFFFFF"/>
                </a:solidFill>
                <a:latin typeface="+mj-lt"/>
                <a:ea typeface="+mj-ea"/>
                <a:cs typeface="+mj-cs"/>
              </a:rPr>
              <a:t>System Design – User Interface</a:t>
            </a:r>
          </a:p>
        </p:txBody>
      </p:sp>
      <p:pic>
        <p:nvPicPr>
          <p:cNvPr id="6" name="Picture 5" descr="A screenshot of a computer&#10;&#10;Description automatically generated">
            <a:extLst>
              <a:ext uri="{FF2B5EF4-FFF2-40B4-BE49-F238E27FC236}">
                <a16:creationId xmlns:a16="http://schemas.microsoft.com/office/drawing/2014/main" id="{041C54FA-3993-59A1-0135-C3AEA0D29DEA}"/>
              </a:ext>
            </a:extLst>
          </p:cNvPr>
          <p:cNvPicPr>
            <a:picLocks noChangeAspect="1"/>
          </p:cNvPicPr>
          <p:nvPr/>
        </p:nvPicPr>
        <p:blipFill>
          <a:blip r:embed="rId5"/>
          <a:stretch>
            <a:fillRect/>
          </a:stretch>
        </p:blipFill>
        <p:spPr>
          <a:xfrm>
            <a:off x="4502428" y="1369662"/>
            <a:ext cx="7225748" cy="4118676"/>
          </a:xfrm>
          <a:prstGeom prst="rect">
            <a:avLst/>
          </a:prstGeom>
        </p:spPr>
      </p:pic>
      <p:sp>
        <p:nvSpPr>
          <p:cNvPr id="3" name="TextBox 2">
            <a:extLst>
              <a:ext uri="{FF2B5EF4-FFF2-40B4-BE49-F238E27FC236}">
                <a16:creationId xmlns:a16="http://schemas.microsoft.com/office/drawing/2014/main" id="{2B3DDEFD-9590-E93E-6C3A-079F3C98D538}"/>
              </a:ext>
            </a:extLst>
          </p:cNvPr>
          <p:cNvSpPr txBox="1"/>
          <p:nvPr/>
        </p:nvSpPr>
        <p:spPr>
          <a:xfrm>
            <a:off x="10702746" y="6488240"/>
            <a:ext cx="1489254" cy="369332"/>
          </a:xfrm>
          <a:prstGeom prst="rect">
            <a:avLst/>
          </a:prstGeom>
          <a:noFill/>
        </p:spPr>
        <p:txBody>
          <a:bodyPr wrap="none" rtlCol="0">
            <a:spAutoFit/>
          </a:bodyPr>
          <a:lstStyle/>
          <a:p>
            <a:r>
              <a:rPr lang="en-US" dirty="0"/>
              <a:t>Henry Zektser</a:t>
            </a:r>
          </a:p>
        </p:txBody>
      </p:sp>
      <p:pic>
        <p:nvPicPr>
          <p:cNvPr id="8" name="Audio 7">
            <a:extLst>
              <a:ext uri="{FF2B5EF4-FFF2-40B4-BE49-F238E27FC236}">
                <a16:creationId xmlns:a16="http://schemas.microsoft.com/office/drawing/2014/main" id="{43B6ADBD-AE42-2D28-67CC-A6565046136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194372822"/>
      </p:ext>
    </p:extLst>
  </p:cSld>
  <p:clrMapOvr>
    <a:masterClrMapping/>
  </p:clrMapOvr>
  <mc:AlternateContent xmlns:mc="http://schemas.openxmlformats.org/markup-compatibility/2006" xmlns:p14="http://schemas.microsoft.com/office/powerpoint/2010/main">
    <mc:Choice Requires="p14">
      <p:transition spd="slow" p14:dur="2000" advTm="26157"/>
    </mc:Choice>
    <mc:Fallback xmlns="">
      <p:transition spd="slow" advTm="2615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E5D1AD74-AA58-AB22-469D-EAAF59D8B119}"/>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3200" kern="1200" dirty="0">
                <a:solidFill>
                  <a:srgbClr val="FFFFFF"/>
                </a:solidFill>
                <a:latin typeface="+mj-lt"/>
                <a:ea typeface="+mj-ea"/>
                <a:cs typeface="+mj-cs"/>
              </a:rPr>
              <a:t>System Design – User Interface</a:t>
            </a:r>
          </a:p>
        </p:txBody>
      </p:sp>
      <p:pic>
        <p:nvPicPr>
          <p:cNvPr id="4" name="Picture 3" descr="A screenshot of a computer&#10;&#10;Description automatically generated">
            <a:extLst>
              <a:ext uri="{FF2B5EF4-FFF2-40B4-BE49-F238E27FC236}">
                <a16:creationId xmlns:a16="http://schemas.microsoft.com/office/drawing/2014/main" id="{624D9CF3-86EC-48DB-25C8-8EE7145CE222}"/>
              </a:ext>
            </a:extLst>
          </p:cNvPr>
          <p:cNvPicPr>
            <a:picLocks noChangeAspect="1"/>
          </p:cNvPicPr>
          <p:nvPr/>
        </p:nvPicPr>
        <p:blipFill>
          <a:blip r:embed="rId5"/>
          <a:stretch>
            <a:fillRect/>
          </a:stretch>
        </p:blipFill>
        <p:spPr>
          <a:xfrm>
            <a:off x="4502428" y="863860"/>
            <a:ext cx="7225748" cy="5130280"/>
          </a:xfrm>
          <a:prstGeom prst="rect">
            <a:avLst/>
          </a:prstGeom>
        </p:spPr>
      </p:pic>
      <p:sp>
        <p:nvSpPr>
          <p:cNvPr id="3" name="TextBox 2">
            <a:extLst>
              <a:ext uri="{FF2B5EF4-FFF2-40B4-BE49-F238E27FC236}">
                <a16:creationId xmlns:a16="http://schemas.microsoft.com/office/drawing/2014/main" id="{F9035AB6-D3AE-7642-CFC5-FFBC1AC04EEB}"/>
              </a:ext>
            </a:extLst>
          </p:cNvPr>
          <p:cNvSpPr txBox="1"/>
          <p:nvPr/>
        </p:nvSpPr>
        <p:spPr>
          <a:xfrm>
            <a:off x="10702746" y="6488240"/>
            <a:ext cx="1489254" cy="369332"/>
          </a:xfrm>
          <a:prstGeom prst="rect">
            <a:avLst/>
          </a:prstGeom>
          <a:noFill/>
        </p:spPr>
        <p:txBody>
          <a:bodyPr wrap="none" rtlCol="0">
            <a:spAutoFit/>
          </a:bodyPr>
          <a:lstStyle/>
          <a:p>
            <a:r>
              <a:rPr lang="en-US" dirty="0"/>
              <a:t>Henry Zektser</a:t>
            </a:r>
          </a:p>
        </p:txBody>
      </p:sp>
      <p:pic>
        <p:nvPicPr>
          <p:cNvPr id="7" name="Audio 6">
            <a:extLst>
              <a:ext uri="{FF2B5EF4-FFF2-40B4-BE49-F238E27FC236}">
                <a16:creationId xmlns:a16="http://schemas.microsoft.com/office/drawing/2014/main" id="{7C395103-30B4-CBA3-B879-2DF7D2FEDFA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907022976"/>
      </p:ext>
    </p:extLst>
  </p:cSld>
  <p:clrMapOvr>
    <a:masterClrMapping/>
  </p:clrMapOvr>
  <mc:AlternateContent xmlns:mc="http://schemas.openxmlformats.org/markup-compatibility/2006" xmlns:p14="http://schemas.microsoft.com/office/powerpoint/2010/main">
    <mc:Choice Requires="p14">
      <p:transition spd="slow" p14:dur="2000" advTm="16365"/>
    </mc:Choice>
    <mc:Fallback xmlns="">
      <p:transition spd="slow" advTm="1636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1366</TotalTime>
  <Words>1671</Words>
  <Application>Microsoft Macintosh PowerPoint</Application>
  <PresentationFormat>Widescreen</PresentationFormat>
  <Paragraphs>102</Paragraphs>
  <Slides>15</Slides>
  <Notes>15</Notes>
  <HiddenSlides>0</HiddenSlides>
  <MMClips>15</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Arial</vt:lpstr>
      <vt:lpstr>Calibri</vt:lpstr>
      <vt:lpstr>Calibri Light</vt:lpstr>
      <vt:lpstr>Times New Roman</vt:lpstr>
      <vt:lpstr>Office Theme</vt:lpstr>
      <vt:lpstr>Systems Monitoring Server</vt:lpstr>
      <vt:lpstr>Agenda</vt:lpstr>
      <vt:lpstr>Project Charter – Problem Statement</vt:lpstr>
      <vt:lpstr>Project Charter – Technology Solution</vt:lpstr>
      <vt:lpstr>Project Charter – Benefits</vt:lpstr>
      <vt:lpstr>Requirements</vt:lpstr>
      <vt:lpstr>System Design – User Interface</vt:lpstr>
      <vt:lpstr>System Design – User Interface</vt:lpstr>
      <vt:lpstr>System Design – User Interface</vt:lpstr>
      <vt:lpstr>System Design – User Interface</vt:lpstr>
      <vt:lpstr>System Design – User Interface</vt:lpstr>
      <vt:lpstr>System Design – Infrastructure Architecture</vt:lpstr>
      <vt:lpstr>System Design – Information Architecture</vt:lpstr>
      <vt:lpstr>System Design – Security Architecture</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Systems Monitoring Server</dc:title>
  <dc:creator>Henry Zektser</dc:creator>
  <cp:lastModifiedBy>Henry Zektser</cp:lastModifiedBy>
  <cp:revision>14</cp:revision>
  <dcterms:created xsi:type="dcterms:W3CDTF">2023-11-21T15:44:16Z</dcterms:created>
  <dcterms:modified xsi:type="dcterms:W3CDTF">2023-11-26T21:30:04Z</dcterms:modified>
</cp:coreProperties>
</file>